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7"/>
  </p:notesMasterIdLst>
  <p:sldIdLst>
    <p:sldId id="256" r:id="rId2"/>
    <p:sldId id="262" r:id="rId3"/>
    <p:sldId id="270" r:id="rId4"/>
    <p:sldId id="271" r:id="rId5"/>
    <p:sldId id="269" r:id="rId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000" autoAdjust="0"/>
    <p:restoredTop sz="94660"/>
  </p:normalViewPr>
  <p:slideViewPr>
    <p:cSldViewPr snapToGrid="0">
      <p:cViewPr varScale="1">
        <p:scale>
          <a:sx n="113" d="100"/>
          <a:sy n="113" d="100"/>
        </p:scale>
        <p:origin x="396" y="10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12" Type="http://schemas.microsoft.com/office/2016/11/relationships/changesInfo" Target="changesInfos/changesInfo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Baker, Kirk" userId="db297771-ee7e-47b9-ad4f-13b6498c1033" providerId="ADAL" clId="{00B45D3A-325C-4AC3-B6C9-774287F12008}"/>
    <pc:docChg chg="custSel modSld sldOrd">
      <pc:chgData name="Baker, Kirk" userId="db297771-ee7e-47b9-ad4f-13b6498c1033" providerId="ADAL" clId="{00B45D3A-325C-4AC3-B6C9-774287F12008}" dt="2024-06-27T18:45:36.813" v="179" actId="20577"/>
      <pc:docMkLst>
        <pc:docMk/>
      </pc:docMkLst>
      <pc:sldChg chg="modSp mod">
        <pc:chgData name="Baker, Kirk" userId="db297771-ee7e-47b9-ad4f-13b6498c1033" providerId="ADAL" clId="{00B45D3A-325C-4AC3-B6C9-774287F12008}" dt="2024-06-27T18:45:36.813" v="179" actId="20577"/>
        <pc:sldMkLst>
          <pc:docMk/>
          <pc:sldMk cId="352047694" sldId="260"/>
        </pc:sldMkLst>
        <pc:spChg chg="mod">
          <ac:chgData name="Baker, Kirk" userId="db297771-ee7e-47b9-ad4f-13b6498c1033" providerId="ADAL" clId="{00B45D3A-325C-4AC3-B6C9-774287F12008}" dt="2024-06-27T18:45:36.813" v="179" actId="20577"/>
          <ac:spMkLst>
            <pc:docMk/>
            <pc:sldMk cId="352047694" sldId="260"/>
            <ac:spMk id="5" creationId="{643162B8-5454-B1C0-172C-DEEC85E0A052}"/>
          </ac:spMkLst>
        </pc:spChg>
      </pc:sldChg>
      <pc:sldChg chg="modSp mod">
        <pc:chgData name="Baker, Kirk" userId="db297771-ee7e-47b9-ad4f-13b6498c1033" providerId="ADAL" clId="{00B45D3A-325C-4AC3-B6C9-774287F12008}" dt="2024-06-24T19:59:50.419" v="145" actId="20577"/>
        <pc:sldMkLst>
          <pc:docMk/>
          <pc:sldMk cId="2272491790" sldId="261"/>
        </pc:sldMkLst>
        <pc:spChg chg="mod">
          <ac:chgData name="Baker, Kirk" userId="db297771-ee7e-47b9-ad4f-13b6498c1033" providerId="ADAL" clId="{00B45D3A-325C-4AC3-B6C9-774287F12008}" dt="2024-06-24T19:59:50.419" v="145" actId="20577"/>
          <ac:spMkLst>
            <pc:docMk/>
            <pc:sldMk cId="2272491790" sldId="261"/>
            <ac:spMk id="6" creationId="{0EFB7265-18DC-AF4E-B3CE-AE4786BF81DE}"/>
          </ac:spMkLst>
        </pc:spChg>
      </pc:sldChg>
      <pc:sldChg chg="modSp mod">
        <pc:chgData name="Baker, Kirk" userId="db297771-ee7e-47b9-ad4f-13b6498c1033" providerId="ADAL" clId="{00B45D3A-325C-4AC3-B6C9-774287F12008}" dt="2024-06-24T19:57:12.542" v="36" actId="20577"/>
        <pc:sldMkLst>
          <pc:docMk/>
          <pc:sldMk cId="3032201316" sldId="262"/>
        </pc:sldMkLst>
        <pc:spChg chg="mod">
          <ac:chgData name="Baker, Kirk" userId="db297771-ee7e-47b9-ad4f-13b6498c1033" providerId="ADAL" clId="{00B45D3A-325C-4AC3-B6C9-774287F12008}" dt="2024-06-24T19:57:12.542" v="36" actId="20577"/>
          <ac:spMkLst>
            <pc:docMk/>
            <pc:sldMk cId="3032201316" sldId="262"/>
            <ac:spMk id="3" creationId="{ED75D508-8901-E6F4-DE00-44B9832E441C}"/>
          </ac:spMkLst>
        </pc:spChg>
      </pc:sldChg>
      <pc:sldChg chg="modSp mod">
        <pc:chgData name="Baker, Kirk" userId="db297771-ee7e-47b9-ad4f-13b6498c1033" providerId="ADAL" clId="{00B45D3A-325C-4AC3-B6C9-774287F12008}" dt="2024-06-24T19:57:30.701" v="47" actId="20577"/>
        <pc:sldMkLst>
          <pc:docMk/>
          <pc:sldMk cId="1596307774" sldId="264"/>
        </pc:sldMkLst>
        <pc:spChg chg="mod">
          <ac:chgData name="Baker, Kirk" userId="db297771-ee7e-47b9-ad4f-13b6498c1033" providerId="ADAL" clId="{00B45D3A-325C-4AC3-B6C9-774287F12008}" dt="2024-06-24T19:57:30.701" v="47" actId="20577"/>
          <ac:spMkLst>
            <pc:docMk/>
            <pc:sldMk cId="1596307774" sldId="264"/>
            <ac:spMk id="3" creationId="{DF49F4D9-BC79-7392-3F75-548E1DFD58FB}"/>
          </ac:spMkLst>
        </pc:spChg>
      </pc:sldChg>
      <pc:sldChg chg="ord">
        <pc:chgData name="Baker, Kirk" userId="db297771-ee7e-47b9-ad4f-13b6498c1033" providerId="ADAL" clId="{00B45D3A-325C-4AC3-B6C9-774287F12008}" dt="2024-06-24T20:00:51.388" v="147"/>
        <pc:sldMkLst>
          <pc:docMk/>
          <pc:sldMk cId="588643706" sldId="266"/>
        </pc:sldMkLst>
      </pc:sldChg>
    </pc:docChg>
  </pc:docChgLst>
  <pc:docChgLst>
    <pc:chgData name="Baker, Kirk" userId="db297771-ee7e-47b9-ad4f-13b6498c1033" providerId="ADAL" clId="{A62B5703-FBB1-4836-AD7B-4B499DE3D12E}"/>
    <pc:docChg chg="undo custSel addSld delSld modSld sldOrd">
      <pc:chgData name="Baker, Kirk" userId="db297771-ee7e-47b9-ad4f-13b6498c1033" providerId="ADAL" clId="{A62B5703-FBB1-4836-AD7B-4B499DE3D12E}" dt="2024-06-28T17:44:09.334" v="3589" actId="20577"/>
      <pc:docMkLst>
        <pc:docMk/>
      </pc:docMkLst>
      <pc:sldChg chg="modSp mod">
        <pc:chgData name="Baker, Kirk" userId="db297771-ee7e-47b9-ad4f-13b6498c1033" providerId="ADAL" clId="{A62B5703-FBB1-4836-AD7B-4B499DE3D12E}" dt="2024-06-28T15:56:41.466" v="3435" actId="20577"/>
        <pc:sldMkLst>
          <pc:docMk/>
          <pc:sldMk cId="2756452825" sldId="256"/>
        </pc:sldMkLst>
        <pc:spChg chg="mod">
          <ac:chgData name="Baker, Kirk" userId="db297771-ee7e-47b9-ad4f-13b6498c1033" providerId="ADAL" clId="{A62B5703-FBB1-4836-AD7B-4B499DE3D12E}" dt="2024-06-28T15:56:41.466" v="3435" actId="20577"/>
          <ac:spMkLst>
            <pc:docMk/>
            <pc:sldMk cId="2756452825" sldId="256"/>
            <ac:spMk id="2" creationId="{F33A749F-2685-4A40-14DB-C2CBE3BEAE8C}"/>
          </ac:spMkLst>
        </pc:spChg>
        <pc:spChg chg="mod">
          <ac:chgData name="Baker, Kirk" userId="db297771-ee7e-47b9-ad4f-13b6498c1033" providerId="ADAL" clId="{A62B5703-FBB1-4836-AD7B-4B499DE3D12E}" dt="2024-06-28T14:21:44.959" v="1977" actId="20577"/>
          <ac:spMkLst>
            <pc:docMk/>
            <pc:sldMk cId="2756452825" sldId="256"/>
            <ac:spMk id="3" creationId="{EFDAF525-45C8-50E6-6DD7-1B4982B0EDEB}"/>
          </ac:spMkLst>
        </pc:spChg>
      </pc:sldChg>
      <pc:sldChg chg="addSp delSp modSp mod chgLayout">
        <pc:chgData name="Baker, Kirk" userId="db297771-ee7e-47b9-ad4f-13b6498c1033" providerId="ADAL" clId="{A62B5703-FBB1-4836-AD7B-4B499DE3D12E}" dt="2024-06-28T14:48:17.372" v="3312" actId="20577"/>
        <pc:sldMkLst>
          <pc:docMk/>
          <pc:sldMk cId="352047694" sldId="260"/>
        </pc:sldMkLst>
        <pc:spChg chg="del">
          <ac:chgData name="Baker, Kirk" userId="db297771-ee7e-47b9-ad4f-13b6498c1033" providerId="ADAL" clId="{A62B5703-FBB1-4836-AD7B-4B499DE3D12E}" dt="2024-06-28T14:15:33.571" v="1532" actId="478"/>
          <ac:spMkLst>
            <pc:docMk/>
            <pc:sldMk cId="352047694" sldId="260"/>
            <ac:spMk id="2" creationId="{CDD0989D-7366-A19E-A52F-E4B01E06AA17}"/>
          </ac:spMkLst>
        </pc:spChg>
        <pc:spChg chg="del">
          <ac:chgData name="Baker, Kirk" userId="db297771-ee7e-47b9-ad4f-13b6498c1033" providerId="ADAL" clId="{A62B5703-FBB1-4836-AD7B-4B499DE3D12E}" dt="2024-06-28T14:15:36.238" v="1535" actId="478"/>
          <ac:spMkLst>
            <pc:docMk/>
            <pc:sldMk cId="352047694" sldId="260"/>
            <ac:spMk id="4" creationId="{FFB4A87F-E656-8171-C465-8FFA93420029}"/>
          </ac:spMkLst>
        </pc:spChg>
        <pc:spChg chg="mod ord">
          <ac:chgData name="Baker, Kirk" userId="db297771-ee7e-47b9-ad4f-13b6498c1033" providerId="ADAL" clId="{A62B5703-FBB1-4836-AD7B-4B499DE3D12E}" dt="2024-06-28T14:47:52.239" v="3263" actId="20577"/>
          <ac:spMkLst>
            <pc:docMk/>
            <pc:sldMk cId="352047694" sldId="260"/>
            <ac:spMk id="5" creationId="{643162B8-5454-B1C0-172C-DEEC85E0A052}"/>
          </ac:spMkLst>
        </pc:spChg>
        <pc:spChg chg="add mod ord">
          <ac:chgData name="Baker, Kirk" userId="db297771-ee7e-47b9-ad4f-13b6498c1033" providerId="ADAL" clId="{A62B5703-FBB1-4836-AD7B-4B499DE3D12E}" dt="2024-06-28T14:48:10.785" v="3299" actId="20577"/>
          <ac:spMkLst>
            <pc:docMk/>
            <pc:sldMk cId="352047694" sldId="260"/>
            <ac:spMk id="6" creationId="{4B274813-0E24-6FE5-7AC6-BF8AAB8A3166}"/>
          </ac:spMkLst>
        </pc:spChg>
        <pc:spChg chg="mod ord">
          <ac:chgData name="Baker, Kirk" userId="db297771-ee7e-47b9-ad4f-13b6498c1033" providerId="ADAL" clId="{A62B5703-FBB1-4836-AD7B-4B499DE3D12E}" dt="2024-06-28T14:36:18.258" v="2461" actId="207"/>
          <ac:spMkLst>
            <pc:docMk/>
            <pc:sldMk cId="352047694" sldId="260"/>
            <ac:spMk id="7" creationId="{34B4E797-9BCD-3FE4-41A0-B651C392A51D}"/>
          </ac:spMkLst>
        </pc:spChg>
        <pc:spChg chg="mod ord">
          <ac:chgData name="Baker, Kirk" userId="db297771-ee7e-47b9-ad4f-13b6498c1033" providerId="ADAL" clId="{A62B5703-FBB1-4836-AD7B-4B499DE3D12E}" dt="2024-06-28T14:30:45.940" v="2292" actId="700"/>
          <ac:spMkLst>
            <pc:docMk/>
            <pc:sldMk cId="352047694" sldId="260"/>
            <ac:spMk id="8" creationId="{0460750A-E560-E29A-2731-B35E1193826A}"/>
          </ac:spMkLst>
        </pc:spChg>
        <pc:spChg chg="del">
          <ac:chgData name="Baker, Kirk" userId="db297771-ee7e-47b9-ad4f-13b6498c1033" providerId="ADAL" clId="{A62B5703-FBB1-4836-AD7B-4B499DE3D12E}" dt="2024-06-28T14:15:35.343" v="1534" actId="478"/>
          <ac:spMkLst>
            <pc:docMk/>
            <pc:sldMk cId="352047694" sldId="260"/>
            <ac:spMk id="9" creationId="{CD04F551-73E6-E627-91FA-044B7AEC8071}"/>
          </ac:spMkLst>
        </pc:spChg>
        <pc:spChg chg="add mod">
          <ac:chgData name="Baker, Kirk" userId="db297771-ee7e-47b9-ad4f-13b6498c1033" providerId="ADAL" clId="{A62B5703-FBB1-4836-AD7B-4B499DE3D12E}" dt="2024-06-28T14:48:17.372" v="3312" actId="20577"/>
          <ac:spMkLst>
            <pc:docMk/>
            <pc:sldMk cId="352047694" sldId="260"/>
            <ac:spMk id="10" creationId="{7627F194-5F6A-FCCF-6D69-5AC94705900C}"/>
          </ac:spMkLst>
        </pc:spChg>
        <pc:spChg chg="del">
          <ac:chgData name="Baker, Kirk" userId="db297771-ee7e-47b9-ad4f-13b6498c1033" providerId="ADAL" clId="{A62B5703-FBB1-4836-AD7B-4B499DE3D12E}" dt="2024-06-28T14:15:37.431" v="1536" actId="478"/>
          <ac:spMkLst>
            <pc:docMk/>
            <pc:sldMk cId="352047694" sldId="260"/>
            <ac:spMk id="14" creationId="{F7B9D208-860F-E2A1-9BC3-DC41D8E85F28}"/>
          </ac:spMkLst>
        </pc:spChg>
        <pc:picChg chg="del">
          <ac:chgData name="Baker, Kirk" userId="db297771-ee7e-47b9-ad4f-13b6498c1033" providerId="ADAL" clId="{A62B5703-FBB1-4836-AD7B-4B499DE3D12E}" dt="2024-06-28T14:15:31.496" v="1531" actId="478"/>
          <ac:picMkLst>
            <pc:docMk/>
            <pc:sldMk cId="352047694" sldId="260"/>
            <ac:picMk id="3" creationId="{01C19EBA-8D15-577E-915B-0052251BC0DD}"/>
          </ac:picMkLst>
        </pc:picChg>
        <pc:inkChg chg="del">
          <ac:chgData name="Baker, Kirk" userId="db297771-ee7e-47b9-ad4f-13b6498c1033" providerId="ADAL" clId="{A62B5703-FBB1-4836-AD7B-4B499DE3D12E}" dt="2024-06-28T14:15:34.526" v="1533" actId="478"/>
          <ac:inkMkLst>
            <pc:docMk/>
            <pc:sldMk cId="352047694" sldId="260"/>
            <ac:inkMk id="13" creationId="{ED777BE8-4800-43AE-F6FE-119C536999B5}"/>
          </ac:inkMkLst>
        </pc:inkChg>
      </pc:sldChg>
      <pc:sldChg chg="del">
        <pc:chgData name="Baker, Kirk" userId="db297771-ee7e-47b9-ad4f-13b6498c1033" providerId="ADAL" clId="{A62B5703-FBB1-4836-AD7B-4B499DE3D12E}" dt="2024-06-28T14:25:30.589" v="2230" actId="47"/>
        <pc:sldMkLst>
          <pc:docMk/>
          <pc:sldMk cId="2272491790" sldId="261"/>
        </pc:sldMkLst>
      </pc:sldChg>
      <pc:sldChg chg="modSp mod">
        <pc:chgData name="Baker, Kirk" userId="db297771-ee7e-47b9-ad4f-13b6498c1033" providerId="ADAL" clId="{A62B5703-FBB1-4836-AD7B-4B499DE3D12E}" dt="2024-06-28T14:21:05.695" v="1908" actId="20577"/>
        <pc:sldMkLst>
          <pc:docMk/>
          <pc:sldMk cId="3032201316" sldId="262"/>
        </pc:sldMkLst>
        <pc:spChg chg="mod">
          <ac:chgData name="Baker, Kirk" userId="db297771-ee7e-47b9-ad4f-13b6498c1033" providerId="ADAL" clId="{A62B5703-FBB1-4836-AD7B-4B499DE3D12E}" dt="2024-06-28T14:21:05.695" v="1908" actId="20577"/>
          <ac:spMkLst>
            <pc:docMk/>
            <pc:sldMk cId="3032201316" sldId="262"/>
            <ac:spMk id="2" creationId="{3B99D194-A25A-991C-1DBD-E95376121269}"/>
          </ac:spMkLst>
        </pc:spChg>
        <pc:spChg chg="mod">
          <ac:chgData name="Baker, Kirk" userId="db297771-ee7e-47b9-ad4f-13b6498c1033" providerId="ADAL" clId="{A62B5703-FBB1-4836-AD7B-4B499DE3D12E}" dt="2024-06-28T14:20:28.847" v="1838" actId="20577"/>
          <ac:spMkLst>
            <pc:docMk/>
            <pc:sldMk cId="3032201316" sldId="262"/>
            <ac:spMk id="3" creationId="{ED75D508-8901-E6F4-DE00-44B9832E441C}"/>
          </ac:spMkLst>
        </pc:spChg>
      </pc:sldChg>
      <pc:sldChg chg="del">
        <pc:chgData name="Baker, Kirk" userId="db297771-ee7e-47b9-ad4f-13b6498c1033" providerId="ADAL" clId="{A62B5703-FBB1-4836-AD7B-4B499DE3D12E}" dt="2024-06-28T14:20:39.787" v="1839" actId="47"/>
        <pc:sldMkLst>
          <pc:docMk/>
          <pc:sldMk cId="1596307774" sldId="264"/>
        </pc:sldMkLst>
      </pc:sldChg>
      <pc:sldChg chg="del">
        <pc:chgData name="Baker, Kirk" userId="db297771-ee7e-47b9-ad4f-13b6498c1033" providerId="ADAL" clId="{A62B5703-FBB1-4836-AD7B-4B499DE3D12E}" dt="2024-06-28T14:16:04.545" v="1539" actId="47"/>
        <pc:sldMkLst>
          <pc:docMk/>
          <pc:sldMk cId="588643706" sldId="266"/>
        </pc:sldMkLst>
      </pc:sldChg>
      <pc:sldChg chg="del">
        <pc:chgData name="Baker, Kirk" userId="db297771-ee7e-47b9-ad4f-13b6498c1033" providerId="ADAL" clId="{A62B5703-FBB1-4836-AD7B-4B499DE3D12E}" dt="2024-06-28T14:41:26.566" v="2631" actId="47"/>
        <pc:sldMkLst>
          <pc:docMk/>
          <pc:sldMk cId="920724539" sldId="268"/>
        </pc:sldMkLst>
      </pc:sldChg>
      <pc:sldChg chg="modSp new mod ord">
        <pc:chgData name="Baker, Kirk" userId="db297771-ee7e-47b9-ad4f-13b6498c1033" providerId="ADAL" clId="{A62B5703-FBB1-4836-AD7B-4B499DE3D12E}" dt="2024-06-28T17:44:09.334" v="3589" actId="20577"/>
        <pc:sldMkLst>
          <pc:docMk/>
          <pc:sldMk cId="2452667974" sldId="269"/>
        </pc:sldMkLst>
        <pc:spChg chg="mod">
          <ac:chgData name="Baker, Kirk" userId="db297771-ee7e-47b9-ad4f-13b6498c1033" providerId="ADAL" clId="{A62B5703-FBB1-4836-AD7B-4B499DE3D12E}" dt="2024-06-28T14:21:13.123" v="1909" actId="404"/>
          <ac:spMkLst>
            <pc:docMk/>
            <pc:sldMk cId="2452667974" sldId="269"/>
            <ac:spMk id="2" creationId="{7F4B5BEA-B5E1-7DD1-CCC0-848422199B20}"/>
          </ac:spMkLst>
        </pc:spChg>
        <pc:spChg chg="mod">
          <ac:chgData name="Baker, Kirk" userId="db297771-ee7e-47b9-ad4f-13b6498c1033" providerId="ADAL" clId="{A62B5703-FBB1-4836-AD7B-4B499DE3D12E}" dt="2024-06-28T17:44:09.334" v="3589" actId="20577"/>
          <ac:spMkLst>
            <pc:docMk/>
            <pc:sldMk cId="2452667974" sldId="269"/>
            <ac:spMk id="3" creationId="{0943DB5E-8E67-8CFE-9C76-764D664E73EF}"/>
          </ac:spMkLst>
        </pc:spChg>
      </pc:sldChg>
      <pc:sldChg chg="addSp delSp modSp new mod modClrScheme chgLayout">
        <pc:chgData name="Baker, Kirk" userId="db297771-ee7e-47b9-ad4f-13b6498c1033" providerId="ADAL" clId="{A62B5703-FBB1-4836-AD7B-4B499DE3D12E}" dt="2024-06-28T14:48:58.901" v="3427" actId="20577"/>
        <pc:sldMkLst>
          <pc:docMk/>
          <pc:sldMk cId="1942084268" sldId="270"/>
        </pc:sldMkLst>
        <pc:spChg chg="del mod ord">
          <ac:chgData name="Baker, Kirk" userId="db297771-ee7e-47b9-ad4f-13b6498c1033" providerId="ADAL" clId="{A62B5703-FBB1-4836-AD7B-4B499DE3D12E}" dt="2024-06-28T14:24:08.299" v="2204" actId="700"/>
          <ac:spMkLst>
            <pc:docMk/>
            <pc:sldMk cId="1942084268" sldId="270"/>
            <ac:spMk id="2" creationId="{A8BF2DD2-1251-76A0-610F-B945F7C6DA32}"/>
          </ac:spMkLst>
        </pc:spChg>
        <pc:spChg chg="del mod ord">
          <ac:chgData name="Baker, Kirk" userId="db297771-ee7e-47b9-ad4f-13b6498c1033" providerId="ADAL" clId="{A62B5703-FBB1-4836-AD7B-4B499DE3D12E}" dt="2024-06-28T14:24:08.299" v="2204" actId="700"/>
          <ac:spMkLst>
            <pc:docMk/>
            <pc:sldMk cId="1942084268" sldId="270"/>
            <ac:spMk id="3" creationId="{FEF82F4C-A3DE-2F94-C015-B95121547177}"/>
          </ac:spMkLst>
        </pc:spChg>
        <pc:spChg chg="del">
          <ac:chgData name="Baker, Kirk" userId="db297771-ee7e-47b9-ad4f-13b6498c1033" providerId="ADAL" clId="{A62B5703-FBB1-4836-AD7B-4B499DE3D12E}" dt="2024-06-28T14:24:08.299" v="2204" actId="700"/>
          <ac:spMkLst>
            <pc:docMk/>
            <pc:sldMk cId="1942084268" sldId="270"/>
            <ac:spMk id="4" creationId="{0AEA2736-6067-7509-F17F-0F155AA4A6D1}"/>
          </ac:spMkLst>
        </pc:spChg>
        <pc:spChg chg="mod ord">
          <ac:chgData name="Baker, Kirk" userId="db297771-ee7e-47b9-ad4f-13b6498c1033" providerId="ADAL" clId="{A62B5703-FBB1-4836-AD7B-4B499DE3D12E}" dt="2024-06-28T14:36:46.166" v="2462" actId="700"/>
          <ac:spMkLst>
            <pc:docMk/>
            <pc:sldMk cId="1942084268" sldId="270"/>
            <ac:spMk id="5" creationId="{92D0C2E9-49AC-8B6A-B0B2-FBD8836BBA32}"/>
          </ac:spMkLst>
        </pc:spChg>
        <pc:spChg chg="add mod ord">
          <ac:chgData name="Baker, Kirk" userId="db297771-ee7e-47b9-ad4f-13b6498c1033" providerId="ADAL" clId="{A62B5703-FBB1-4836-AD7B-4B499DE3D12E}" dt="2024-06-28T14:36:46.166" v="2462" actId="700"/>
          <ac:spMkLst>
            <pc:docMk/>
            <pc:sldMk cId="1942084268" sldId="270"/>
            <ac:spMk id="6" creationId="{F6DEAEC8-DE1B-7A50-89F6-8AC5AE3033BB}"/>
          </ac:spMkLst>
        </pc:spChg>
        <pc:spChg chg="add mod ord">
          <ac:chgData name="Baker, Kirk" userId="db297771-ee7e-47b9-ad4f-13b6498c1033" providerId="ADAL" clId="{A62B5703-FBB1-4836-AD7B-4B499DE3D12E}" dt="2024-06-28T14:48:58.901" v="3427" actId="20577"/>
          <ac:spMkLst>
            <pc:docMk/>
            <pc:sldMk cId="1942084268" sldId="270"/>
            <ac:spMk id="7" creationId="{18A81F06-884F-AFDE-C9D8-76E449BA6AA6}"/>
          </ac:spMkLst>
        </pc:spChg>
      </pc:sldChg>
      <pc:sldChg chg="modSp new del mod">
        <pc:chgData name="Baker, Kirk" userId="db297771-ee7e-47b9-ad4f-13b6498c1033" providerId="ADAL" clId="{A62B5703-FBB1-4836-AD7B-4B499DE3D12E}" dt="2024-06-28T17:43:04.561" v="3447" actId="47"/>
        <pc:sldMkLst>
          <pc:docMk/>
          <pc:sldMk cId="1142133620" sldId="271"/>
        </pc:sldMkLst>
        <pc:spChg chg="mod">
          <ac:chgData name="Baker, Kirk" userId="db297771-ee7e-47b9-ad4f-13b6498c1033" providerId="ADAL" clId="{A62B5703-FBB1-4836-AD7B-4B499DE3D12E}" dt="2024-06-28T14:42:46.214" v="2664" actId="207"/>
          <ac:spMkLst>
            <pc:docMk/>
            <pc:sldMk cId="1142133620" sldId="271"/>
            <ac:spMk id="2" creationId="{07ABF6AD-622F-8555-D8BD-5254D6799BA1}"/>
          </ac:spMkLst>
        </pc:spChg>
        <pc:spChg chg="mod">
          <ac:chgData name="Baker, Kirk" userId="db297771-ee7e-47b9-ad4f-13b6498c1033" providerId="ADAL" clId="{A62B5703-FBB1-4836-AD7B-4B499DE3D12E}" dt="2024-06-28T14:44:53.815" v="3200" actId="20577"/>
          <ac:spMkLst>
            <pc:docMk/>
            <pc:sldMk cId="1142133620" sldId="271"/>
            <ac:spMk id="3" creationId="{19CF300D-AE6D-047D-AC10-830FE4616091}"/>
          </ac:spMkLst>
        </pc:spChg>
      </pc:sldChg>
    </pc:docChg>
  </pc:docChgLst>
  <pc:docChgLst>
    <pc:chgData name="Baker, Kirk" userId="db297771-ee7e-47b9-ad4f-13b6498c1033" providerId="ADAL" clId="{F7D479A3-C34E-47F7-9D2C-F2A6CA493573}"/>
    <pc:docChg chg="custSel addSld delSld modSld sldOrd">
      <pc:chgData name="Baker, Kirk" userId="db297771-ee7e-47b9-ad4f-13b6498c1033" providerId="ADAL" clId="{F7D479A3-C34E-47F7-9D2C-F2A6CA493573}" dt="2024-07-17T05:00:38.169" v="1349" actId="1076"/>
      <pc:docMkLst>
        <pc:docMk/>
      </pc:docMkLst>
      <pc:sldChg chg="addSp delSp modSp mod">
        <pc:chgData name="Baker, Kirk" userId="db297771-ee7e-47b9-ad4f-13b6498c1033" providerId="ADAL" clId="{F7D479A3-C34E-47F7-9D2C-F2A6CA493573}" dt="2024-07-17T05:00:38.169" v="1349" actId="1076"/>
        <pc:sldMkLst>
          <pc:docMk/>
          <pc:sldMk cId="2756452825" sldId="256"/>
        </pc:sldMkLst>
        <pc:spChg chg="mod">
          <ac:chgData name="Baker, Kirk" userId="db297771-ee7e-47b9-ad4f-13b6498c1033" providerId="ADAL" clId="{F7D479A3-C34E-47F7-9D2C-F2A6CA493573}" dt="2024-07-16T18:31:27.144" v="296" actId="1035"/>
          <ac:spMkLst>
            <pc:docMk/>
            <pc:sldMk cId="2756452825" sldId="256"/>
            <ac:spMk id="2" creationId="{F33A749F-2685-4A40-14DB-C2CBE3BEAE8C}"/>
          </ac:spMkLst>
        </pc:spChg>
        <pc:spChg chg="mod">
          <ac:chgData name="Baker, Kirk" userId="db297771-ee7e-47b9-ad4f-13b6498c1033" providerId="ADAL" clId="{F7D479A3-C34E-47F7-9D2C-F2A6CA493573}" dt="2024-07-16T18:31:27.144" v="296" actId="1035"/>
          <ac:spMkLst>
            <pc:docMk/>
            <pc:sldMk cId="2756452825" sldId="256"/>
            <ac:spMk id="3" creationId="{EFDAF525-45C8-50E6-6DD7-1B4982B0EDEB}"/>
          </ac:spMkLst>
        </pc:spChg>
        <pc:spChg chg="add mod">
          <ac:chgData name="Baker, Kirk" userId="db297771-ee7e-47b9-ad4f-13b6498c1033" providerId="ADAL" clId="{F7D479A3-C34E-47F7-9D2C-F2A6CA493573}" dt="2024-07-17T05:00:38.169" v="1349" actId="1076"/>
          <ac:spMkLst>
            <pc:docMk/>
            <pc:sldMk cId="2756452825" sldId="256"/>
            <ac:spMk id="4" creationId="{A5ECC1C4-68FB-E301-10CD-031F92E5C723}"/>
          </ac:spMkLst>
        </pc:spChg>
        <pc:picChg chg="mod">
          <ac:chgData name="Baker, Kirk" userId="db297771-ee7e-47b9-ad4f-13b6498c1033" providerId="ADAL" clId="{F7D479A3-C34E-47F7-9D2C-F2A6CA493573}" dt="2024-07-16T18:32:32.397" v="319" actId="1076"/>
          <ac:picMkLst>
            <pc:docMk/>
            <pc:sldMk cId="2756452825" sldId="256"/>
            <ac:picMk id="6" creationId="{64FDEF35-BD90-5342-B577-CF1BF4601B8D}"/>
          </ac:picMkLst>
        </pc:picChg>
        <pc:picChg chg="add del mod">
          <ac:chgData name="Baker, Kirk" userId="db297771-ee7e-47b9-ad4f-13b6498c1033" providerId="ADAL" clId="{F7D479A3-C34E-47F7-9D2C-F2A6CA493573}" dt="2024-07-16T18:29:20.921" v="263" actId="478"/>
          <ac:picMkLst>
            <pc:docMk/>
            <pc:sldMk cId="2756452825" sldId="256"/>
            <ac:picMk id="1026" creationId="{C6026202-0828-C789-3445-348E31515B21}"/>
          </ac:picMkLst>
        </pc:picChg>
        <pc:picChg chg="add del mod">
          <ac:chgData name="Baker, Kirk" userId="db297771-ee7e-47b9-ad4f-13b6498c1033" providerId="ADAL" clId="{F7D479A3-C34E-47F7-9D2C-F2A6CA493573}" dt="2024-07-16T18:32:13.470" v="305" actId="478"/>
          <ac:picMkLst>
            <pc:docMk/>
            <pc:sldMk cId="2756452825" sldId="256"/>
            <ac:picMk id="1028" creationId="{65645414-A4AD-447A-CC00-C9837CDD6D5F}"/>
          </ac:picMkLst>
        </pc:picChg>
      </pc:sldChg>
      <pc:sldChg chg="modSp del mod">
        <pc:chgData name="Baker, Kirk" userId="db297771-ee7e-47b9-ad4f-13b6498c1033" providerId="ADAL" clId="{F7D479A3-C34E-47F7-9D2C-F2A6CA493573}" dt="2024-07-16T18:24:40.096" v="116" actId="47"/>
        <pc:sldMkLst>
          <pc:docMk/>
          <pc:sldMk cId="352047694" sldId="260"/>
        </pc:sldMkLst>
        <pc:spChg chg="mod">
          <ac:chgData name="Baker, Kirk" userId="db297771-ee7e-47b9-ad4f-13b6498c1033" providerId="ADAL" clId="{F7D479A3-C34E-47F7-9D2C-F2A6CA493573}" dt="2024-07-16T18:22:28.113" v="74" actId="27636"/>
          <ac:spMkLst>
            <pc:docMk/>
            <pc:sldMk cId="352047694" sldId="260"/>
            <ac:spMk id="5" creationId="{643162B8-5454-B1C0-172C-DEEC85E0A052}"/>
          </ac:spMkLst>
        </pc:spChg>
        <pc:spChg chg="mod">
          <ac:chgData name="Baker, Kirk" userId="db297771-ee7e-47b9-ad4f-13b6498c1033" providerId="ADAL" clId="{F7D479A3-C34E-47F7-9D2C-F2A6CA493573}" dt="2024-07-16T18:23:44.710" v="98" actId="21"/>
          <ac:spMkLst>
            <pc:docMk/>
            <pc:sldMk cId="352047694" sldId="260"/>
            <ac:spMk id="6" creationId="{4B274813-0E24-6FE5-7AC6-BF8AAB8A3166}"/>
          </ac:spMkLst>
        </pc:spChg>
        <pc:spChg chg="mod">
          <ac:chgData name="Baker, Kirk" userId="db297771-ee7e-47b9-ad4f-13b6498c1033" providerId="ADAL" clId="{F7D479A3-C34E-47F7-9D2C-F2A6CA493573}" dt="2024-07-16T18:24:30.391" v="110" actId="21"/>
          <ac:spMkLst>
            <pc:docMk/>
            <pc:sldMk cId="352047694" sldId="260"/>
            <ac:spMk id="10" creationId="{7627F194-5F6A-FCCF-6D69-5AC94705900C}"/>
          </ac:spMkLst>
        </pc:spChg>
      </pc:sldChg>
      <pc:sldChg chg="modSp mod">
        <pc:chgData name="Baker, Kirk" userId="db297771-ee7e-47b9-ad4f-13b6498c1033" providerId="ADAL" clId="{F7D479A3-C34E-47F7-9D2C-F2A6CA493573}" dt="2024-07-16T18:34:04.316" v="364" actId="27636"/>
        <pc:sldMkLst>
          <pc:docMk/>
          <pc:sldMk cId="3032201316" sldId="262"/>
        </pc:sldMkLst>
        <pc:spChg chg="mod">
          <ac:chgData name="Baker, Kirk" userId="db297771-ee7e-47b9-ad4f-13b6498c1033" providerId="ADAL" clId="{F7D479A3-C34E-47F7-9D2C-F2A6CA493573}" dt="2024-07-16T18:34:04.316" v="364" actId="27636"/>
          <ac:spMkLst>
            <pc:docMk/>
            <pc:sldMk cId="3032201316" sldId="262"/>
            <ac:spMk id="3" creationId="{ED75D508-8901-E6F4-DE00-44B9832E441C}"/>
          </ac:spMkLst>
        </pc:spChg>
      </pc:sldChg>
      <pc:sldChg chg="modSp mod">
        <pc:chgData name="Baker, Kirk" userId="db297771-ee7e-47b9-ad4f-13b6498c1033" providerId="ADAL" clId="{F7D479A3-C34E-47F7-9D2C-F2A6CA493573}" dt="2024-07-17T04:59:02.415" v="1344" actId="20577"/>
        <pc:sldMkLst>
          <pc:docMk/>
          <pc:sldMk cId="2452667974" sldId="269"/>
        </pc:sldMkLst>
        <pc:spChg chg="mod">
          <ac:chgData name="Baker, Kirk" userId="db297771-ee7e-47b9-ad4f-13b6498c1033" providerId="ADAL" clId="{F7D479A3-C34E-47F7-9D2C-F2A6CA493573}" dt="2024-07-16T18:44:15.616" v="617" actId="404"/>
          <ac:spMkLst>
            <pc:docMk/>
            <pc:sldMk cId="2452667974" sldId="269"/>
            <ac:spMk id="2" creationId="{7F4B5BEA-B5E1-7DD1-CCC0-848422199B20}"/>
          </ac:spMkLst>
        </pc:spChg>
        <pc:spChg chg="mod">
          <ac:chgData name="Baker, Kirk" userId="db297771-ee7e-47b9-ad4f-13b6498c1033" providerId="ADAL" clId="{F7D479A3-C34E-47F7-9D2C-F2A6CA493573}" dt="2024-07-17T04:59:02.415" v="1344" actId="20577"/>
          <ac:spMkLst>
            <pc:docMk/>
            <pc:sldMk cId="2452667974" sldId="269"/>
            <ac:spMk id="3" creationId="{0943DB5E-8E67-8CFE-9C76-764D664E73EF}"/>
          </ac:spMkLst>
        </pc:spChg>
      </pc:sldChg>
      <pc:sldChg chg="modSp mod">
        <pc:chgData name="Baker, Kirk" userId="db297771-ee7e-47b9-ad4f-13b6498c1033" providerId="ADAL" clId="{F7D479A3-C34E-47F7-9D2C-F2A6CA493573}" dt="2024-07-17T04:51:30.758" v="986" actId="20577"/>
        <pc:sldMkLst>
          <pc:docMk/>
          <pc:sldMk cId="1942084268" sldId="270"/>
        </pc:sldMkLst>
        <pc:spChg chg="mod">
          <ac:chgData name="Baker, Kirk" userId="db297771-ee7e-47b9-ad4f-13b6498c1033" providerId="ADAL" clId="{F7D479A3-C34E-47F7-9D2C-F2A6CA493573}" dt="2024-07-16T18:41:48.723" v="555" actId="20577"/>
          <ac:spMkLst>
            <pc:docMk/>
            <pc:sldMk cId="1942084268" sldId="270"/>
            <ac:spMk id="6" creationId="{F6DEAEC8-DE1B-7A50-89F6-8AC5AE3033BB}"/>
          </ac:spMkLst>
        </pc:spChg>
        <pc:spChg chg="mod">
          <ac:chgData name="Baker, Kirk" userId="db297771-ee7e-47b9-ad4f-13b6498c1033" providerId="ADAL" clId="{F7D479A3-C34E-47F7-9D2C-F2A6CA493573}" dt="2024-07-17T04:51:30.758" v="986" actId="20577"/>
          <ac:spMkLst>
            <pc:docMk/>
            <pc:sldMk cId="1942084268" sldId="270"/>
            <ac:spMk id="7" creationId="{18A81F06-884F-AFDE-C9D8-76E449BA6AA6}"/>
          </ac:spMkLst>
        </pc:spChg>
      </pc:sldChg>
      <pc:sldChg chg="modSp new mod ord">
        <pc:chgData name="Baker, Kirk" userId="db297771-ee7e-47b9-ad4f-13b6498c1033" providerId="ADAL" clId="{F7D479A3-C34E-47F7-9D2C-F2A6CA493573}" dt="2024-07-17T05:00:03.223" v="1345" actId="404"/>
        <pc:sldMkLst>
          <pc:docMk/>
          <pc:sldMk cId="3260186718" sldId="271"/>
        </pc:sldMkLst>
        <pc:spChg chg="mod">
          <ac:chgData name="Baker, Kirk" userId="db297771-ee7e-47b9-ad4f-13b6498c1033" providerId="ADAL" clId="{F7D479A3-C34E-47F7-9D2C-F2A6CA493573}" dt="2024-07-16T18:43:03.702" v="608" actId="403"/>
          <ac:spMkLst>
            <pc:docMk/>
            <pc:sldMk cId="3260186718" sldId="271"/>
            <ac:spMk id="2" creationId="{2E5BF413-1EF4-77CF-CFA5-BE642AC3E5FF}"/>
          </ac:spMkLst>
        </pc:spChg>
        <pc:spChg chg="mod">
          <ac:chgData name="Baker, Kirk" userId="db297771-ee7e-47b9-ad4f-13b6498c1033" providerId="ADAL" clId="{F7D479A3-C34E-47F7-9D2C-F2A6CA493573}" dt="2024-07-17T05:00:03.223" v="1345" actId="404"/>
          <ac:spMkLst>
            <pc:docMk/>
            <pc:sldMk cId="3260186718" sldId="271"/>
            <ac:spMk id="3" creationId="{0778CF2E-3597-F920-FDF6-6AFBD054FCBC}"/>
          </ac:spMkLst>
        </pc:spChg>
      </pc:sldChg>
    </pc:docChg>
  </pc:docChgLst>
  <pc:docChgLst>
    <pc:chgData name="Baker, Kirk" userId="db297771-ee7e-47b9-ad4f-13b6498c1033" providerId="ADAL" clId="{9FBC7961-4271-4401-AB98-E5FC9249B1AC}"/>
    <pc:docChg chg="undo custSel addSld delSld modSld sldOrd">
      <pc:chgData name="Baker, Kirk" userId="db297771-ee7e-47b9-ad4f-13b6498c1033" providerId="ADAL" clId="{9FBC7961-4271-4401-AB98-E5FC9249B1AC}" dt="2024-06-21T18:14:17.308" v="13843" actId="20577"/>
      <pc:docMkLst>
        <pc:docMk/>
      </pc:docMkLst>
      <pc:sldChg chg="modSp mod chgLayout">
        <pc:chgData name="Baker, Kirk" userId="db297771-ee7e-47b9-ad4f-13b6498c1033" providerId="ADAL" clId="{9FBC7961-4271-4401-AB98-E5FC9249B1AC}" dt="2024-06-21T17:04:39.887" v="13483" actId="6549"/>
        <pc:sldMkLst>
          <pc:docMk/>
          <pc:sldMk cId="2756452825" sldId="256"/>
        </pc:sldMkLst>
        <pc:spChg chg="mod ord">
          <ac:chgData name="Baker, Kirk" userId="db297771-ee7e-47b9-ad4f-13b6498c1033" providerId="ADAL" clId="{9FBC7961-4271-4401-AB98-E5FC9249B1AC}" dt="2024-06-21T17:04:07.884" v="13422" actId="700"/>
          <ac:spMkLst>
            <pc:docMk/>
            <pc:sldMk cId="2756452825" sldId="256"/>
            <ac:spMk id="2" creationId="{F33A749F-2685-4A40-14DB-C2CBE3BEAE8C}"/>
          </ac:spMkLst>
        </pc:spChg>
        <pc:spChg chg="mod ord">
          <ac:chgData name="Baker, Kirk" userId="db297771-ee7e-47b9-ad4f-13b6498c1033" providerId="ADAL" clId="{9FBC7961-4271-4401-AB98-E5FC9249B1AC}" dt="2024-06-21T17:04:39.887" v="13483" actId="6549"/>
          <ac:spMkLst>
            <pc:docMk/>
            <pc:sldMk cId="2756452825" sldId="256"/>
            <ac:spMk id="3" creationId="{EFDAF525-45C8-50E6-6DD7-1B4982B0EDEB}"/>
          </ac:spMkLst>
        </pc:spChg>
      </pc:sldChg>
      <pc:sldChg chg="modSp del mod">
        <pc:chgData name="Baker, Kirk" userId="db297771-ee7e-47b9-ad4f-13b6498c1033" providerId="ADAL" clId="{9FBC7961-4271-4401-AB98-E5FC9249B1AC}" dt="2024-06-18T13:27:21.789" v="4606" actId="47"/>
        <pc:sldMkLst>
          <pc:docMk/>
          <pc:sldMk cId="4287504905" sldId="257"/>
        </pc:sldMkLst>
        <pc:spChg chg="mod">
          <ac:chgData name="Baker, Kirk" userId="db297771-ee7e-47b9-ad4f-13b6498c1033" providerId="ADAL" clId="{9FBC7961-4271-4401-AB98-E5FC9249B1AC}" dt="2024-06-14T13:49:12.797" v="2728" actId="207"/>
          <ac:spMkLst>
            <pc:docMk/>
            <pc:sldMk cId="4287504905" sldId="257"/>
            <ac:spMk id="2" creationId="{74BDBF9E-42D3-AA6A-6DBA-0EBDA68216BB}"/>
          </ac:spMkLst>
        </pc:spChg>
        <pc:spChg chg="mod">
          <ac:chgData name="Baker, Kirk" userId="db297771-ee7e-47b9-ad4f-13b6498c1033" providerId="ADAL" clId="{9FBC7961-4271-4401-AB98-E5FC9249B1AC}" dt="2024-06-14T13:16:39.718" v="2444" actId="27636"/>
          <ac:spMkLst>
            <pc:docMk/>
            <pc:sldMk cId="4287504905" sldId="257"/>
            <ac:spMk id="3" creationId="{D422355A-F382-06F8-6329-15BD038D7FC8}"/>
          </ac:spMkLst>
        </pc:spChg>
      </pc:sldChg>
      <pc:sldChg chg="modSp new del mod">
        <pc:chgData name="Baker, Kirk" userId="db297771-ee7e-47b9-ad4f-13b6498c1033" providerId="ADAL" clId="{9FBC7961-4271-4401-AB98-E5FC9249B1AC}" dt="2024-06-18T18:02:30.160" v="8184" actId="47"/>
        <pc:sldMkLst>
          <pc:docMk/>
          <pc:sldMk cId="376030777" sldId="258"/>
        </pc:sldMkLst>
        <pc:spChg chg="mod">
          <ac:chgData name="Baker, Kirk" userId="db297771-ee7e-47b9-ad4f-13b6498c1033" providerId="ADAL" clId="{9FBC7961-4271-4401-AB98-E5FC9249B1AC}" dt="2024-06-14T13:17:34.520" v="2535" actId="404"/>
          <ac:spMkLst>
            <pc:docMk/>
            <pc:sldMk cId="376030777" sldId="258"/>
            <ac:spMk id="2" creationId="{3561FD31-A262-777A-EBED-F99224024CF7}"/>
          </ac:spMkLst>
        </pc:spChg>
        <pc:spChg chg="mod">
          <ac:chgData name="Baker, Kirk" userId="db297771-ee7e-47b9-ad4f-13b6498c1033" providerId="ADAL" clId="{9FBC7961-4271-4401-AB98-E5FC9249B1AC}" dt="2024-06-18T17:59:00.053" v="8170" actId="27636"/>
          <ac:spMkLst>
            <pc:docMk/>
            <pc:sldMk cId="376030777" sldId="258"/>
            <ac:spMk id="3" creationId="{56BE444D-CFEA-77A0-E60E-38CC7A28EF24}"/>
          </ac:spMkLst>
        </pc:spChg>
      </pc:sldChg>
      <pc:sldChg chg="addSp delSp modSp new del mod modClrScheme chgLayout">
        <pc:chgData name="Baker, Kirk" userId="db297771-ee7e-47b9-ad4f-13b6498c1033" providerId="ADAL" clId="{9FBC7961-4271-4401-AB98-E5FC9249B1AC}" dt="2024-06-20T13:51:39.335" v="11007" actId="47"/>
        <pc:sldMkLst>
          <pc:docMk/>
          <pc:sldMk cId="3505592410" sldId="259"/>
        </pc:sldMkLst>
        <pc:spChg chg="del">
          <ac:chgData name="Baker, Kirk" userId="db297771-ee7e-47b9-ad4f-13b6498c1033" providerId="ADAL" clId="{9FBC7961-4271-4401-AB98-E5FC9249B1AC}" dt="2024-06-14T13:07:09.475" v="1191" actId="700"/>
          <ac:spMkLst>
            <pc:docMk/>
            <pc:sldMk cId="3505592410" sldId="259"/>
            <ac:spMk id="2" creationId="{05BB4DA7-9D52-AD74-254A-C671F3F40866}"/>
          </ac:spMkLst>
        </pc:spChg>
        <pc:spChg chg="del">
          <ac:chgData name="Baker, Kirk" userId="db297771-ee7e-47b9-ad4f-13b6498c1033" providerId="ADAL" clId="{9FBC7961-4271-4401-AB98-E5FC9249B1AC}" dt="2024-06-14T13:07:09.475" v="1191" actId="700"/>
          <ac:spMkLst>
            <pc:docMk/>
            <pc:sldMk cId="3505592410" sldId="259"/>
            <ac:spMk id="3" creationId="{97E57878-1EB6-830C-53E7-A39B20C5D37A}"/>
          </ac:spMkLst>
        </pc:spChg>
        <pc:picChg chg="add mod modCrop">
          <ac:chgData name="Baker, Kirk" userId="db297771-ee7e-47b9-ad4f-13b6498c1033" providerId="ADAL" clId="{9FBC7961-4271-4401-AB98-E5FC9249B1AC}" dt="2024-06-14T13:09:16.382" v="1317" actId="1076"/>
          <ac:picMkLst>
            <pc:docMk/>
            <pc:sldMk cId="3505592410" sldId="259"/>
            <ac:picMk id="4" creationId="{A61B8B8C-7054-BFCC-30D7-2EE2333CB6EC}"/>
          </ac:picMkLst>
        </pc:picChg>
        <pc:picChg chg="add mod modCrop">
          <ac:chgData name="Baker, Kirk" userId="db297771-ee7e-47b9-ad4f-13b6498c1033" providerId="ADAL" clId="{9FBC7961-4271-4401-AB98-E5FC9249B1AC}" dt="2024-06-14T13:09:17.387" v="1318" actId="1076"/>
          <ac:picMkLst>
            <pc:docMk/>
            <pc:sldMk cId="3505592410" sldId="259"/>
            <ac:picMk id="5" creationId="{192E7F9A-9D0E-9C07-4379-64B976C4AEA1}"/>
          </ac:picMkLst>
        </pc:picChg>
      </pc:sldChg>
      <pc:sldChg chg="addSp delSp modSp new mod ord modClrScheme chgLayout">
        <pc:chgData name="Baker, Kirk" userId="db297771-ee7e-47b9-ad4f-13b6498c1033" providerId="ADAL" clId="{9FBC7961-4271-4401-AB98-E5FC9249B1AC}" dt="2024-06-21T17:52:53.721" v="13710" actId="27636"/>
        <pc:sldMkLst>
          <pc:docMk/>
          <pc:sldMk cId="352047694" sldId="260"/>
        </pc:sldMkLst>
        <pc:spChg chg="del mod ord">
          <ac:chgData name="Baker, Kirk" userId="db297771-ee7e-47b9-ad4f-13b6498c1033" providerId="ADAL" clId="{9FBC7961-4271-4401-AB98-E5FC9249B1AC}" dt="2024-06-17T20:24:01.941" v="2871" actId="700"/>
          <ac:spMkLst>
            <pc:docMk/>
            <pc:sldMk cId="352047694" sldId="260"/>
            <ac:spMk id="2" creationId="{48CD8D2A-70C9-D460-5F1C-9C3A8C9BABF1}"/>
          </ac:spMkLst>
        </pc:spChg>
        <pc:spChg chg="add del mod">
          <ac:chgData name="Baker, Kirk" userId="db297771-ee7e-47b9-ad4f-13b6498c1033" providerId="ADAL" clId="{9FBC7961-4271-4401-AB98-E5FC9249B1AC}" dt="2024-06-20T13:57:44.942" v="11327" actId="478"/>
          <ac:spMkLst>
            <pc:docMk/>
            <pc:sldMk cId="352047694" sldId="260"/>
            <ac:spMk id="2" creationId="{9FB239E0-BE82-A1CF-082E-D9900514DCE1}"/>
          </ac:spMkLst>
        </pc:spChg>
        <pc:spChg chg="add mod">
          <ac:chgData name="Baker, Kirk" userId="db297771-ee7e-47b9-ad4f-13b6498c1033" providerId="ADAL" clId="{9FBC7961-4271-4401-AB98-E5FC9249B1AC}" dt="2024-06-21T17:52:09.100" v="13689" actId="1038"/>
          <ac:spMkLst>
            <pc:docMk/>
            <pc:sldMk cId="352047694" sldId="260"/>
            <ac:spMk id="2" creationId="{CDD0989D-7366-A19E-A52F-E4B01E06AA17}"/>
          </ac:spMkLst>
        </pc:spChg>
        <pc:spChg chg="del mod ord">
          <ac:chgData name="Baker, Kirk" userId="db297771-ee7e-47b9-ad4f-13b6498c1033" providerId="ADAL" clId="{9FBC7961-4271-4401-AB98-E5FC9249B1AC}" dt="2024-06-17T20:24:01.941" v="2871" actId="700"/>
          <ac:spMkLst>
            <pc:docMk/>
            <pc:sldMk cId="352047694" sldId="260"/>
            <ac:spMk id="3" creationId="{CABF46BD-B05C-F747-91CD-523FD4F12045}"/>
          </ac:spMkLst>
        </pc:spChg>
        <pc:spChg chg="add del mod ord">
          <ac:chgData name="Baker, Kirk" userId="db297771-ee7e-47b9-ad4f-13b6498c1033" providerId="ADAL" clId="{9FBC7961-4271-4401-AB98-E5FC9249B1AC}" dt="2024-06-17T20:27:33.603" v="2914" actId="700"/>
          <ac:spMkLst>
            <pc:docMk/>
            <pc:sldMk cId="352047694" sldId="260"/>
            <ac:spMk id="4" creationId="{5EBBDF96-6482-D2B4-5FB6-87654E0B53D9}"/>
          </ac:spMkLst>
        </pc:spChg>
        <pc:spChg chg="add mod">
          <ac:chgData name="Baker, Kirk" userId="db297771-ee7e-47b9-ad4f-13b6498c1033" providerId="ADAL" clId="{9FBC7961-4271-4401-AB98-E5FC9249B1AC}" dt="2024-06-21T17:52:09.100" v="13689" actId="1038"/>
          <ac:spMkLst>
            <pc:docMk/>
            <pc:sldMk cId="352047694" sldId="260"/>
            <ac:spMk id="4" creationId="{FFB4A87F-E656-8171-C465-8FFA93420029}"/>
          </ac:spMkLst>
        </pc:spChg>
        <pc:spChg chg="add mod ord">
          <ac:chgData name="Baker, Kirk" userId="db297771-ee7e-47b9-ad4f-13b6498c1033" providerId="ADAL" clId="{9FBC7961-4271-4401-AB98-E5FC9249B1AC}" dt="2024-06-21T17:52:53.721" v="13710" actId="27636"/>
          <ac:spMkLst>
            <pc:docMk/>
            <pc:sldMk cId="352047694" sldId="260"/>
            <ac:spMk id="5" creationId="{643162B8-5454-B1C0-172C-DEEC85E0A052}"/>
          </ac:spMkLst>
        </pc:spChg>
        <pc:spChg chg="add del mod ord">
          <ac:chgData name="Baker, Kirk" userId="db297771-ee7e-47b9-ad4f-13b6498c1033" providerId="ADAL" clId="{9FBC7961-4271-4401-AB98-E5FC9249B1AC}" dt="2024-06-20T13:58:04.995" v="11332" actId="478"/>
          <ac:spMkLst>
            <pc:docMk/>
            <pc:sldMk cId="352047694" sldId="260"/>
            <ac:spMk id="6" creationId="{C9E28FAA-6B41-C77D-2C0C-1FF67225045C}"/>
          </ac:spMkLst>
        </pc:spChg>
        <pc:spChg chg="add mod ord">
          <ac:chgData name="Baker, Kirk" userId="db297771-ee7e-47b9-ad4f-13b6498c1033" providerId="ADAL" clId="{9FBC7961-4271-4401-AB98-E5FC9249B1AC}" dt="2024-06-21T17:11:30.361" v="13572" actId="404"/>
          <ac:spMkLst>
            <pc:docMk/>
            <pc:sldMk cId="352047694" sldId="260"/>
            <ac:spMk id="7" creationId="{34B4E797-9BCD-3FE4-41A0-B651C392A51D}"/>
          </ac:spMkLst>
        </pc:spChg>
        <pc:spChg chg="add del mod">
          <ac:chgData name="Baker, Kirk" userId="db297771-ee7e-47b9-ad4f-13b6498c1033" providerId="ADAL" clId="{9FBC7961-4271-4401-AB98-E5FC9249B1AC}" dt="2024-06-20T13:58:09.022" v="11333" actId="478"/>
          <ac:spMkLst>
            <pc:docMk/>
            <pc:sldMk cId="352047694" sldId="260"/>
            <ac:spMk id="8" creationId="{6BE9AA3B-C84C-D987-EEF6-7F555899D4E5}"/>
          </ac:spMkLst>
        </pc:spChg>
        <pc:spChg chg="add mod">
          <ac:chgData name="Baker, Kirk" userId="db297771-ee7e-47b9-ad4f-13b6498c1033" providerId="ADAL" clId="{9FBC7961-4271-4401-AB98-E5FC9249B1AC}" dt="2024-06-21T17:52:09.100" v="13689" actId="1038"/>
          <ac:spMkLst>
            <pc:docMk/>
            <pc:sldMk cId="352047694" sldId="260"/>
            <ac:spMk id="9" creationId="{CD04F551-73E6-E627-91FA-044B7AEC8071}"/>
          </ac:spMkLst>
        </pc:spChg>
        <pc:spChg chg="add mod">
          <ac:chgData name="Baker, Kirk" userId="db297771-ee7e-47b9-ad4f-13b6498c1033" providerId="ADAL" clId="{9FBC7961-4271-4401-AB98-E5FC9249B1AC}" dt="2024-06-21T17:52:09.100" v="13689" actId="1038"/>
          <ac:spMkLst>
            <pc:docMk/>
            <pc:sldMk cId="352047694" sldId="260"/>
            <ac:spMk id="14" creationId="{F7B9D208-860F-E2A1-9BC3-DC41D8E85F28}"/>
          </ac:spMkLst>
        </pc:spChg>
        <pc:picChg chg="add mod">
          <ac:chgData name="Baker, Kirk" userId="db297771-ee7e-47b9-ad4f-13b6498c1033" providerId="ADAL" clId="{9FBC7961-4271-4401-AB98-E5FC9249B1AC}" dt="2024-06-21T17:52:20.597" v="13697" actId="1076"/>
          <ac:picMkLst>
            <pc:docMk/>
            <pc:sldMk cId="352047694" sldId="260"/>
            <ac:picMk id="3" creationId="{01C19EBA-8D15-577E-915B-0052251BC0DD}"/>
          </ac:picMkLst>
        </pc:picChg>
        <pc:inkChg chg="add del mod">
          <ac:chgData name="Baker, Kirk" userId="db297771-ee7e-47b9-ad4f-13b6498c1033" providerId="ADAL" clId="{9FBC7961-4271-4401-AB98-E5FC9249B1AC}" dt="2024-06-20T14:00:30.602" v="11367" actId="478"/>
          <ac:inkMkLst>
            <pc:docMk/>
            <pc:sldMk cId="352047694" sldId="260"/>
            <ac:inkMk id="10" creationId="{4A749D9A-57CB-EE9D-7A0F-A69F47E6145A}"/>
          </ac:inkMkLst>
        </pc:inkChg>
        <pc:inkChg chg="add del">
          <ac:chgData name="Baker, Kirk" userId="db297771-ee7e-47b9-ad4f-13b6498c1033" providerId="ADAL" clId="{9FBC7961-4271-4401-AB98-E5FC9249B1AC}" dt="2024-06-20T14:01:22.289" v="11371" actId="478"/>
          <ac:inkMkLst>
            <pc:docMk/>
            <pc:sldMk cId="352047694" sldId="260"/>
            <ac:inkMk id="11" creationId="{D4DF3C3A-FBF2-755F-5FDC-3AD48BDEC6BE}"/>
          </ac:inkMkLst>
        </pc:inkChg>
        <pc:inkChg chg="add del">
          <ac:chgData name="Baker, Kirk" userId="db297771-ee7e-47b9-ad4f-13b6498c1033" providerId="ADAL" clId="{9FBC7961-4271-4401-AB98-E5FC9249B1AC}" dt="2024-06-20T14:01:01.611" v="11370" actId="9405"/>
          <ac:inkMkLst>
            <pc:docMk/>
            <pc:sldMk cId="352047694" sldId="260"/>
            <ac:inkMk id="12" creationId="{2A5C05CC-7883-F7F0-9DEB-4A83F5669519}"/>
          </ac:inkMkLst>
        </pc:inkChg>
        <pc:inkChg chg="add mod">
          <ac:chgData name="Baker, Kirk" userId="db297771-ee7e-47b9-ad4f-13b6498c1033" providerId="ADAL" clId="{9FBC7961-4271-4401-AB98-E5FC9249B1AC}" dt="2024-06-21T17:52:09.100" v="13689" actId="1038"/>
          <ac:inkMkLst>
            <pc:docMk/>
            <pc:sldMk cId="352047694" sldId="260"/>
            <ac:inkMk id="13" creationId="{ED777BE8-4800-43AE-F6FE-119C536999B5}"/>
          </ac:inkMkLst>
        </pc:inkChg>
      </pc:sldChg>
      <pc:sldChg chg="addSp delSp modSp new mod modClrScheme chgLayout">
        <pc:chgData name="Baker, Kirk" userId="db297771-ee7e-47b9-ad4f-13b6498c1033" providerId="ADAL" clId="{9FBC7961-4271-4401-AB98-E5FC9249B1AC}" dt="2024-06-21T18:06:25.578" v="13760" actId="14100"/>
        <pc:sldMkLst>
          <pc:docMk/>
          <pc:sldMk cId="2272491790" sldId="261"/>
        </pc:sldMkLst>
        <pc:spChg chg="del mod ord">
          <ac:chgData name="Baker, Kirk" userId="db297771-ee7e-47b9-ad4f-13b6498c1033" providerId="ADAL" clId="{9FBC7961-4271-4401-AB98-E5FC9249B1AC}" dt="2024-06-17T20:25:32.118" v="2900" actId="700"/>
          <ac:spMkLst>
            <pc:docMk/>
            <pc:sldMk cId="2272491790" sldId="261"/>
            <ac:spMk id="2" creationId="{5B34098F-DA0E-991A-5762-6F86FCC03EAD}"/>
          </ac:spMkLst>
        </pc:spChg>
        <pc:spChg chg="del mod ord">
          <ac:chgData name="Baker, Kirk" userId="db297771-ee7e-47b9-ad4f-13b6498c1033" providerId="ADAL" clId="{9FBC7961-4271-4401-AB98-E5FC9249B1AC}" dt="2024-06-17T20:25:32.118" v="2900" actId="700"/>
          <ac:spMkLst>
            <pc:docMk/>
            <pc:sldMk cId="2272491790" sldId="261"/>
            <ac:spMk id="3" creationId="{A9431187-F92F-DCA9-DCD9-80410A200E80}"/>
          </ac:spMkLst>
        </pc:spChg>
        <pc:spChg chg="del">
          <ac:chgData name="Baker, Kirk" userId="db297771-ee7e-47b9-ad4f-13b6498c1033" providerId="ADAL" clId="{9FBC7961-4271-4401-AB98-E5FC9249B1AC}" dt="2024-06-17T20:25:32.118" v="2900" actId="700"/>
          <ac:spMkLst>
            <pc:docMk/>
            <pc:sldMk cId="2272491790" sldId="261"/>
            <ac:spMk id="4" creationId="{BCDA3EB5-567E-AB27-9DFE-D2AE9F821120}"/>
          </ac:spMkLst>
        </pc:spChg>
        <pc:spChg chg="add mod ord">
          <ac:chgData name="Baker, Kirk" userId="db297771-ee7e-47b9-ad4f-13b6498c1033" providerId="ADAL" clId="{9FBC7961-4271-4401-AB98-E5FC9249B1AC}" dt="2024-06-21T17:11:39.438" v="13574" actId="404"/>
          <ac:spMkLst>
            <pc:docMk/>
            <pc:sldMk cId="2272491790" sldId="261"/>
            <ac:spMk id="5" creationId="{881733F2-3BEA-A33E-0189-5B93A4D7CDE7}"/>
          </ac:spMkLst>
        </pc:spChg>
        <pc:spChg chg="add mod ord">
          <ac:chgData name="Baker, Kirk" userId="db297771-ee7e-47b9-ad4f-13b6498c1033" providerId="ADAL" clId="{9FBC7961-4271-4401-AB98-E5FC9249B1AC}" dt="2024-06-21T18:06:25.578" v="13760" actId="14100"/>
          <ac:spMkLst>
            <pc:docMk/>
            <pc:sldMk cId="2272491790" sldId="261"/>
            <ac:spMk id="6" creationId="{0EFB7265-18DC-AF4E-B3CE-AE4786BF81DE}"/>
          </ac:spMkLst>
        </pc:spChg>
        <pc:picChg chg="add mod">
          <ac:chgData name="Baker, Kirk" userId="db297771-ee7e-47b9-ad4f-13b6498c1033" providerId="ADAL" clId="{9FBC7961-4271-4401-AB98-E5FC9249B1AC}" dt="2024-06-21T18:06:21.873" v="13759" actId="1076"/>
          <ac:picMkLst>
            <pc:docMk/>
            <pc:sldMk cId="2272491790" sldId="261"/>
            <ac:picMk id="2" creationId="{9E2504F3-8345-E357-0641-14CEBBBC6129}"/>
          </ac:picMkLst>
        </pc:picChg>
      </pc:sldChg>
      <pc:sldChg chg="modSp new mod">
        <pc:chgData name="Baker, Kirk" userId="db297771-ee7e-47b9-ad4f-13b6498c1033" providerId="ADAL" clId="{9FBC7961-4271-4401-AB98-E5FC9249B1AC}" dt="2024-06-21T17:09:07.179" v="13550" actId="207"/>
        <pc:sldMkLst>
          <pc:docMk/>
          <pc:sldMk cId="3032201316" sldId="262"/>
        </pc:sldMkLst>
        <pc:spChg chg="mod">
          <ac:chgData name="Baker, Kirk" userId="db297771-ee7e-47b9-ad4f-13b6498c1033" providerId="ADAL" clId="{9FBC7961-4271-4401-AB98-E5FC9249B1AC}" dt="2024-06-21T17:09:07.179" v="13550" actId="207"/>
          <ac:spMkLst>
            <pc:docMk/>
            <pc:sldMk cId="3032201316" sldId="262"/>
            <ac:spMk id="2" creationId="{3B99D194-A25A-991C-1DBD-E95376121269}"/>
          </ac:spMkLst>
        </pc:spChg>
        <pc:spChg chg="mod">
          <ac:chgData name="Baker, Kirk" userId="db297771-ee7e-47b9-ad4f-13b6498c1033" providerId="ADAL" clId="{9FBC7961-4271-4401-AB98-E5FC9249B1AC}" dt="2024-06-20T13:20:27.502" v="8926" actId="20577"/>
          <ac:spMkLst>
            <pc:docMk/>
            <pc:sldMk cId="3032201316" sldId="262"/>
            <ac:spMk id="3" creationId="{ED75D508-8901-E6F4-DE00-44B9832E441C}"/>
          </ac:spMkLst>
        </pc:spChg>
      </pc:sldChg>
      <pc:sldChg chg="modSp new del mod">
        <pc:chgData name="Baker, Kirk" userId="db297771-ee7e-47b9-ad4f-13b6498c1033" providerId="ADAL" clId="{9FBC7961-4271-4401-AB98-E5FC9249B1AC}" dt="2024-06-20T14:07:35.053" v="11701" actId="47"/>
        <pc:sldMkLst>
          <pc:docMk/>
          <pc:sldMk cId="2239794168" sldId="263"/>
        </pc:sldMkLst>
        <pc:spChg chg="mod">
          <ac:chgData name="Baker, Kirk" userId="db297771-ee7e-47b9-ad4f-13b6498c1033" providerId="ADAL" clId="{9FBC7961-4271-4401-AB98-E5FC9249B1AC}" dt="2024-06-18T13:26:46.944" v="4605" actId="20577"/>
          <ac:spMkLst>
            <pc:docMk/>
            <pc:sldMk cId="2239794168" sldId="263"/>
            <ac:spMk id="2" creationId="{F7B61A44-D488-6F50-2B51-4271FEE97339}"/>
          </ac:spMkLst>
        </pc:spChg>
        <pc:spChg chg="mod">
          <ac:chgData name="Baker, Kirk" userId="db297771-ee7e-47b9-ad4f-13b6498c1033" providerId="ADAL" clId="{9FBC7961-4271-4401-AB98-E5FC9249B1AC}" dt="2024-06-18T13:32:29.822" v="5037" actId="20577"/>
          <ac:spMkLst>
            <pc:docMk/>
            <pc:sldMk cId="2239794168" sldId="263"/>
            <ac:spMk id="3" creationId="{568D709E-63FA-5713-E27C-248F2361DBAC}"/>
          </ac:spMkLst>
        </pc:spChg>
      </pc:sldChg>
      <pc:sldChg chg="modSp new mod ord">
        <pc:chgData name="Baker, Kirk" userId="db297771-ee7e-47b9-ad4f-13b6498c1033" providerId="ADAL" clId="{9FBC7961-4271-4401-AB98-E5FC9249B1AC}" dt="2024-06-21T17:09:02.266" v="13549" actId="207"/>
        <pc:sldMkLst>
          <pc:docMk/>
          <pc:sldMk cId="1596307774" sldId="264"/>
        </pc:sldMkLst>
        <pc:spChg chg="mod">
          <ac:chgData name="Baker, Kirk" userId="db297771-ee7e-47b9-ad4f-13b6498c1033" providerId="ADAL" clId="{9FBC7961-4271-4401-AB98-E5FC9249B1AC}" dt="2024-06-21T17:09:02.266" v="13549" actId="207"/>
          <ac:spMkLst>
            <pc:docMk/>
            <pc:sldMk cId="1596307774" sldId="264"/>
            <ac:spMk id="2" creationId="{B6C46768-A73B-C372-BBA3-EEE451B5D226}"/>
          </ac:spMkLst>
        </pc:spChg>
        <pc:spChg chg="mod">
          <ac:chgData name="Baker, Kirk" userId="db297771-ee7e-47b9-ad4f-13b6498c1033" providerId="ADAL" clId="{9FBC7961-4271-4401-AB98-E5FC9249B1AC}" dt="2024-06-20T13:34:51.455" v="10697" actId="20577"/>
          <ac:spMkLst>
            <pc:docMk/>
            <pc:sldMk cId="1596307774" sldId="264"/>
            <ac:spMk id="3" creationId="{DF49F4D9-BC79-7392-3F75-548E1DFD58FB}"/>
          </ac:spMkLst>
        </pc:spChg>
      </pc:sldChg>
      <pc:sldChg chg="modSp new del mod">
        <pc:chgData name="Baker, Kirk" userId="db297771-ee7e-47b9-ad4f-13b6498c1033" providerId="ADAL" clId="{9FBC7961-4271-4401-AB98-E5FC9249B1AC}" dt="2024-06-20T13:40:47.341" v="10756" actId="47"/>
        <pc:sldMkLst>
          <pc:docMk/>
          <pc:sldMk cId="2262441543" sldId="265"/>
        </pc:sldMkLst>
        <pc:spChg chg="mod">
          <ac:chgData name="Baker, Kirk" userId="db297771-ee7e-47b9-ad4f-13b6498c1033" providerId="ADAL" clId="{9FBC7961-4271-4401-AB98-E5FC9249B1AC}" dt="2024-06-18T13:46:43.961" v="6745" actId="20577"/>
          <ac:spMkLst>
            <pc:docMk/>
            <pc:sldMk cId="2262441543" sldId="265"/>
            <ac:spMk id="2" creationId="{A3794377-5BE5-A720-7C85-2D7135EC578C}"/>
          </ac:spMkLst>
        </pc:spChg>
        <pc:spChg chg="mod">
          <ac:chgData name="Baker, Kirk" userId="db297771-ee7e-47b9-ad4f-13b6498c1033" providerId="ADAL" clId="{9FBC7961-4271-4401-AB98-E5FC9249B1AC}" dt="2024-06-20T13:40:31.520" v="10755" actId="6549"/>
          <ac:spMkLst>
            <pc:docMk/>
            <pc:sldMk cId="2262441543" sldId="265"/>
            <ac:spMk id="3" creationId="{E8D829E6-EE43-9365-D3CE-DC2B4839F2F9}"/>
          </ac:spMkLst>
        </pc:spChg>
      </pc:sldChg>
      <pc:sldChg chg="addSp modSp new mod ord">
        <pc:chgData name="Baker, Kirk" userId="db297771-ee7e-47b9-ad4f-13b6498c1033" providerId="ADAL" clId="{9FBC7961-4271-4401-AB98-E5FC9249B1AC}" dt="2024-06-21T18:06:13.915" v="13757"/>
        <pc:sldMkLst>
          <pc:docMk/>
          <pc:sldMk cId="588643706" sldId="266"/>
        </pc:sldMkLst>
        <pc:spChg chg="mod">
          <ac:chgData name="Baker, Kirk" userId="db297771-ee7e-47b9-ad4f-13b6498c1033" providerId="ADAL" clId="{9FBC7961-4271-4401-AB98-E5FC9249B1AC}" dt="2024-06-21T17:11:35.306" v="13573" actId="404"/>
          <ac:spMkLst>
            <pc:docMk/>
            <pc:sldMk cId="588643706" sldId="266"/>
            <ac:spMk id="2" creationId="{E14F1EE2-81E3-42CD-D3E3-0F2DB848F827}"/>
          </ac:spMkLst>
        </pc:spChg>
        <pc:spChg chg="mod">
          <ac:chgData name="Baker, Kirk" userId="db297771-ee7e-47b9-ad4f-13b6498c1033" providerId="ADAL" clId="{9FBC7961-4271-4401-AB98-E5FC9249B1AC}" dt="2024-06-20T14:10:48.823" v="11923" actId="14100"/>
          <ac:spMkLst>
            <pc:docMk/>
            <pc:sldMk cId="588643706" sldId="266"/>
            <ac:spMk id="3" creationId="{8C810F07-FF4B-A8FA-BEC4-703A0E3706D3}"/>
          </ac:spMkLst>
        </pc:spChg>
        <pc:spChg chg="add mod">
          <ac:chgData name="Baker, Kirk" userId="db297771-ee7e-47b9-ad4f-13b6498c1033" providerId="ADAL" clId="{9FBC7961-4271-4401-AB98-E5FC9249B1AC}" dt="2024-06-20T14:27:33.355" v="12863" actId="1076"/>
          <ac:spMkLst>
            <pc:docMk/>
            <pc:sldMk cId="588643706" sldId="266"/>
            <ac:spMk id="6" creationId="{21B7C19B-5D3F-DB74-5000-C2219ED34108}"/>
          </ac:spMkLst>
        </pc:spChg>
        <pc:spChg chg="add mod">
          <ac:chgData name="Baker, Kirk" userId="db297771-ee7e-47b9-ad4f-13b6498c1033" providerId="ADAL" clId="{9FBC7961-4271-4401-AB98-E5FC9249B1AC}" dt="2024-06-20T14:28:37.081" v="13026" actId="113"/>
          <ac:spMkLst>
            <pc:docMk/>
            <pc:sldMk cId="588643706" sldId="266"/>
            <ac:spMk id="7" creationId="{EA732F41-0810-D415-4274-75C52D39FBDA}"/>
          </ac:spMkLst>
        </pc:spChg>
        <pc:picChg chg="add mod modCrop">
          <ac:chgData name="Baker, Kirk" userId="db297771-ee7e-47b9-ad4f-13b6498c1033" providerId="ADAL" clId="{9FBC7961-4271-4401-AB98-E5FC9249B1AC}" dt="2024-06-20T13:50:47.976" v="10963" actId="1037"/>
          <ac:picMkLst>
            <pc:docMk/>
            <pc:sldMk cId="588643706" sldId="266"/>
            <ac:picMk id="4" creationId="{E054F24F-8F63-AA60-572F-A1F860AE4204}"/>
          </ac:picMkLst>
        </pc:picChg>
        <pc:picChg chg="add mod ord modCrop">
          <ac:chgData name="Baker, Kirk" userId="db297771-ee7e-47b9-ad4f-13b6498c1033" providerId="ADAL" clId="{9FBC7961-4271-4401-AB98-E5FC9249B1AC}" dt="2024-06-20T13:50:45.969" v="10961" actId="1038"/>
          <ac:picMkLst>
            <pc:docMk/>
            <pc:sldMk cId="588643706" sldId="266"/>
            <ac:picMk id="5" creationId="{0BC006B0-9C4D-DC34-F12F-545978DAD645}"/>
          </ac:picMkLst>
        </pc:picChg>
      </pc:sldChg>
      <pc:sldChg chg="addSp delSp modSp new del mod modClrScheme chgLayout">
        <pc:chgData name="Baker, Kirk" userId="db297771-ee7e-47b9-ad4f-13b6498c1033" providerId="ADAL" clId="{9FBC7961-4271-4401-AB98-E5FC9249B1AC}" dt="2024-06-20T14:21:41.350" v="12590" actId="47"/>
        <pc:sldMkLst>
          <pc:docMk/>
          <pc:sldMk cId="1440919244" sldId="267"/>
        </pc:sldMkLst>
        <pc:spChg chg="del">
          <ac:chgData name="Baker, Kirk" userId="db297771-ee7e-47b9-ad4f-13b6498c1033" providerId="ADAL" clId="{9FBC7961-4271-4401-AB98-E5FC9249B1AC}" dt="2024-06-20T13:52:25.396" v="11009" actId="700"/>
          <ac:spMkLst>
            <pc:docMk/>
            <pc:sldMk cId="1440919244" sldId="267"/>
            <ac:spMk id="2" creationId="{5364E582-7717-D9DD-8757-A4951480CFA9}"/>
          </ac:spMkLst>
        </pc:spChg>
        <pc:spChg chg="del">
          <ac:chgData name="Baker, Kirk" userId="db297771-ee7e-47b9-ad4f-13b6498c1033" providerId="ADAL" clId="{9FBC7961-4271-4401-AB98-E5FC9249B1AC}" dt="2024-06-20T13:52:25.396" v="11009" actId="700"/>
          <ac:spMkLst>
            <pc:docMk/>
            <pc:sldMk cId="1440919244" sldId="267"/>
            <ac:spMk id="3" creationId="{EE192FA1-8FAB-0AF4-6E7C-F13124B817FC}"/>
          </ac:spMkLst>
        </pc:spChg>
        <pc:picChg chg="add del mod modCrop">
          <ac:chgData name="Baker, Kirk" userId="db297771-ee7e-47b9-ad4f-13b6498c1033" providerId="ADAL" clId="{9FBC7961-4271-4401-AB98-E5FC9249B1AC}" dt="2024-06-20T14:20:54.592" v="12552" actId="21"/>
          <ac:picMkLst>
            <pc:docMk/>
            <pc:sldMk cId="1440919244" sldId="267"/>
            <ac:picMk id="4" creationId="{E9BA7988-03F4-6088-D78B-18F6C1C56F3A}"/>
          </ac:picMkLst>
        </pc:picChg>
        <pc:picChg chg="add mod modCrop">
          <ac:chgData name="Baker, Kirk" userId="db297771-ee7e-47b9-ad4f-13b6498c1033" providerId="ADAL" clId="{9FBC7961-4271-4401-AB98-E5FC9249B1AC}" dt="2024-06-20T13:55:52.529" v="11326" actId="1076"/>
          <ac:picMkLst>
            <pc:docMk/>
            <pc:sldMk cId="1440919244" sldId="267"/>
            <ac:picMk id="5" creationId="{9036761F-7791-7928-84E2-EB726AD184F3}"/>
          </ac:picMkLst>
        </pc:picChg>
      </pc:sldChg>
      <pc:sldChg chg="modSp new mod">
        <pc:chgData name="Baker, Kirk" userId="db297771-ee7e-47b9-ad4f-13b6498c1033" providerId="ADAL" clId="{9FBC7961-4271-4401-AB98-E5FC9249B1AC}" dt="2024-06-21T18:14:17.308" v="13843" actId="20577"/>
        <pc:sldMkLst>
          <pc:docMk/>
          <pc:sldMk cId="920724539" sldId="268"/>
        </pc:sldMkLst>
        <pc:spChg chg="mod">
          <ac:chgData name="Baker, Kirk" userId="db297771-ee7e-47b9-ad4f-13b6498c1033" providerId="ADAL" clId="{9FBC7961-4271-4401-AB98-E5FC9249B1AC}" dt="2024-06-21T17:11:42.895" v="13575" actId="404"/>
          <ac:spMkLst>
            <pc:docMk/>
            <pc:sldMk cId="920724539" sldId="268"/>
            <ac:spMk id="2" creationId="{6C7E7F95-93C6-45E0-AE60-965A60E443E7}"/>
          </ac:spMkLst>
        </pc:spChg>
        <pc:spChg chg="mod">
          <ac:chgData name="Baker, Kirk" userId="db297771-ee7e-47b9-ad4f-13b6498c1033" providerId="ADAL" clId="{9FBC7961-4271-4401-AB98-E5FC9249B1AC}" dt="2024-06-21T18:14:17.308" v="13843" actId="20577"/>
          <ac:spMkLst>
            <pc:docMk/>
            <pc:sldMk cId="920724539" sldId="268"/>
            <ac:spMk id="3" creationId="{B4826C3E-9C55-E2F4-3A5D-A80769F980E6}"/>
          </ac:spMkLst>
        </pc:spChg>
      </pc:sldChg>
    </pc:docChg>
  </pc:docChgLst>
</pc:chgInfo>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56DA31D-5815-42A7-97B2-950FD67075E1}" type="datetimeFigureOut">
              <a:rPr lang="en-US" smtClean="0"/>
              <a:t>7/17/2024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057141F-48E8-4A58-AF03-F23853BDACF2}" type="slidenum">
              <a:rPr lang="en-US" smtClean="0"/>
              <a:t>‹#›</a:t>
            </a:fld>
            <a:endParaRPr lang="en-US"/>
          </a:p>
        </p:txBody>
      </p:sp>
    </p:spTree>
    <p:extLst>
      <p:ext uri="{BB962C8B-B14F-4D97-AF65-F5344CB8AC3E}">
        <p14:creationId xmlns:p14="http://schemas.microsoft.com/office/powerpoint/2010/main" val="330651076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8B2FC3-554E-A8DE-5444-0158963FB0CE}"/>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E236DE76-9119-C969-EE7A-16FB9421DB5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8E83C7BB-617B-105E-14FF-6296D3C350BD}"/>
              </a:ext>
            </a:extLst>
          </p:cNvPr>
          <p:cNvSpPr>
            <a:spLocks noGrp="1"/>
          </p:cNvSpPr>
          <p:nvPr>
            <p:ph type="dt" sz="half" idx="10"/>
          </p:nvPr>
        </p:nvSpPr>
        <p:spPr/>
        <p:txBody>
          <a:bodyPr/>
          <a:lstStyle/>
          <a:p>
            <a:r>
              <a:rPr lang="en-US"/>
              <a:t>6/21/2024</a:t>
            </a:r>
          </a:p>
        </p:txBody>
      </p:sp>
      <p:sp>
        <p:nvSpPr>
          <p:cNvPr id="5" name="Footer Placeholder 4">
            <a:extLst>
              <a:ext uri="{FF2B5EF4-FFF2-40B4-BE49-F238E27FC236}">
                <a16:creationId xmlns:a16="http://schemas.microsoft.com/office/drawing/2014/main" id="{F425AB63-8E9E-994B-B629-341E3052FD4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80F3C1D-67FA-50C0-44CD-8C89AF9B9BF5}"/>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17517817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59B5751-DFF8-B68D-4861-B1882FD711AB}"/>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34931C51-C975-7BFC-DEC2-3BD071398F27}"/>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AC2E13D-1C58-2AC5-88A7-9274237D770F}"/>
              </a:ext>
            </a:extLst>
          </p:cNvPr>
          <p:cNvSpPr>
            <a:spLocks noGrp="1"/>
          </p:cNvSpPr>
          <p:nvPr>
            <p:ph type="dt" sz="half" idx="10"/>
          </p:nvPr>
        </p:nvSpPr>
        <p:spPr/>
        <p:txBody>
          <a:bodyPr/>
          <a:lstStyle/>
          <a:p>
            <a:r>
              <a:rPr lang="en-US"/>
              <a:t>6/21/2024</a:t>
            </a:r>
          </a:p>
        </p:txBody>
      </p:sp>
      <p:sp>
        <p:nvSpPr>
          <p:cNvPr id="5" name="Footer Placeholder 4">
            <a:extLst>
              <a:ext uri="{FF2B5EF4-FFF2-40B4-BE49-F238E27FC236}">
                <a16:creationId xmlns:a16="http://schemas.microsoft.com/office/drawing/2014/main" id="{D97888D2-DD24-34BD-9C07-411DB937FDF2}"/>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2085644-9F6F-0221-9C61-1E2FAF0EA4D6}"/>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2611161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A8BC8D1-B847-055E-EC0C-6ABD306A407B}"/>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7F4BB337-613C-61B6-8D81-BB35414151A5}"/>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0E03F18-0BE8-0CFD-7C69-9DC2A3805E6E}"/>
              </a:ext>
            </a:extLst>
          </p:cNvPr>
          <p:cNvSpPr>
            <a:spLocks noGrp="1"/>
          </p:cNvSpPr>
          <p:nvPr>
            <p:ph type="dt" sz="half" idx="10"/>
          </p:nvPr>
        </p:nvSpPr>
        <p:spPr/>
        <p:txBody>
          <a:bodyPr/>
          <a:lstStyle/>
          <a:p>
            <a:r>
              <a:rPr lang="en-US"/>
              <a:t>6/21/2024</a:t>
            </a:r>
          </a:p>
        </p:txBody>
      </p:sp>
      <p:sp>
        <p:nvSpPr>
          <p:cNvPr id="5" name="Footer Placeholder 4">
            <a:extLst>
              <a:ext uri="{FF2B5EF4-FFF2-40B4-BE49-F238E27FC236}">
                <a16:creationId xmlns:a16="http://schemas.microsoft.com/office/drawing/2014/main" id="{3325911F-99CF-3485-D7BD-34B104C69B6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1CC3C62-21C8-AD95-09C4-2AE0EF80F6F8}"/>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267974359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76BB2D-5801-9889-AE07-F2A890CFF328}"/>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A01CE061-0BF6-824D-5161-09355178BD1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EF16080-4C16-3079-11EA-58392FE55C74}"/>
              </a:ext>
            </a:extLst>
          </p:cNvPr>
          <p:cNvSpPr>
            <a:spLocks noGrp="1"/>
          </p:cNvSpPr>
          <p:nvPr>
            <p:ph type="dt" sz="half" idx="10"/>
          </p:nvPr>
        </p:nvSpPr>
        <p:spPr/>
        <p:txBody>
          <a:bodyPr/>
          <a:lstStyle/>
          <a:p>
            <a:r>
              <a:rPr lang="en-US"/>
              <a:t>6/21/2024</a:t>
            </a:r>
          </a:p>
        </p:txBody>
      </p:sp>
      <p:sp>
        <p:nvSpPr>
          <p:cNvPr id="5" name="Footer Placeholder 4">
            <a:extLst>
              <a:ext uri="{FF2B5EF4-FFF2-40B4-BE49-F238E27FC236}">
                <a16:creationId xmlns:a16="http://schemas.microsoft.com/office/drawing/2014/main" id="{2290A5C4-4DFA-3E0B-DCDF-3EE75372E46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6A1C2D9-F872-AD1A-7C87-323EA2497DD3}"/>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12291759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DDA6EF-8AAD-7D30-1874-295720BD762F}"/>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252CFBFE-7D85-DC68-410C-DAF0B4FEDF94}"/>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D903598-BD75-3799-6871-8381777E5100}"/>
              </a:ext>
            </a:extLst>
          </p:cNvPr>
          <p:cNvSpPr>
            <a:spLocks noGrp="1"/>
          </p:cNvSpPr>
          <p:nvPr>
            <p:ph type="dt" sz="half" idx="10"/>
          </p:nvPr>
        </p:nvSpPr>
        <p:spPr/>
        <p:txBody>
          <a:bodyPr/>
          <a:lstStyle/>
          <a:p>
            <a:r>
              <a:rPr lang="en-US"/>
              <a:t>6/21/2024</a:t>
            </a:r>
          </a:p>
        </p:txBody>
      </p:sp>
      <p:sp>
        <p:nvSpPr>
          <p:cNvPr id="5" name="Footer Placeholder 4">
            <a:extLst>
              <a:ext uri="{FF2B5EF4-FFF2-40B4-BE49-F238E27FC236}">
                <a16:creationId xmlns:a16="http://schemas.microsoft.com/office/drawing/2014/main" id="{9F287935-5248-322A-677F-8C603C3A0AD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8374A06-E50C-5A1B-2E57-BC81E22544CC}"/>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28287332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6533047-5C37-35E8-E76B-EC5C2B1224E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954938F7-98EE-A43E-0585-8B0B5CCC6FF2}"/>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B659F659-D6BD-EB39-E18F-C2FDB69BE01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8571CDB8-103E-ADD5-4073-7E17D1E23C83}"/>
              </a:ext>
            </a:extLst>
          </p:cNvPr>
          <p:cNvSpPr>
            <a:spLocks noGrp="1"/>
          </p:cNvSpPr>
          <p:nvPr>
            <p:ph type="dt" sz="half" idx="10"/>
          </p:nvPr>
        </p:nvSpPr>
        <p:spPr/>
        <p:txBody>
          <a:bodyPr/>
          <a:lstStyle/>
          <a:p>
            <a:r>
              <a:rPr lang="en-US"/>
              <a:t>6/21/2024</a:t>
            </a:r>
          </a:p>
        </p:txBody>
      </p:sp>
      <p:sp>
        <p:nvSpPr>
          <p:cNvPr id="6" name="Footer Placeholder 5">
            <a:extLst>
              <a:ext uri="{FF2B5EF4-FFF2-40B4-BE49-F238E27FC236}">
                <a16:creationId xmlns:a16="http://schemas.microsoft.com/office/drawing/2014/main" id="{B21D3A6C-9E39-429E-516E-22B2ED561EC3}"/>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8B087D7F-253D-82A5-3831-1AAF13629283}"/>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333147831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67BAF6-0E9D-7462-991F-CEA2FBECA742}"/>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2BF38591-EDA6-C419-3F5A-74F1CB3004C5}"/>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60518428-03AD-49ED-0B8C-EE0CC2B0AF65}"/>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766A38FD-F087-97CC-F8F3-19A2DA7CDB4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0E2E99FB-7E8B-2280-62EB-0ED2EF0C95C7}"/>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B5ACEB13-380A-2553-8FF1-0FF002B58093}"/>
              </a:ext>
            </a:extLst>
          </p:cNvPr>
          <p:cNvSpPr>
            <a:spLocks noGrp="1"/>
          </p:cNvSpPr>
          <p:nvPr>
            <p:ph type="dt" sz="half" idx="10"/>
          </p:nvPr>
        </p:nvSpPr>
        <p:spPr/>
        <p:txBody>
          <a:bodyPr/>
          <a:lstStyle/>
          <a:p>
            <a:r>
              <a:rPr lang="en-US"/>
              <a:t>6/21/2024</a:t>
            </a:r>
          </a:p>
        </p:txBody>
      </p:sp>
      <p:sp>
        <p:nvSpPr>
          <p:cNvPr id="8" name="Footer Placeholder 7">
            <a:extLst>
              <a:ext uri="{FF2B5EF4-FFF2-40B4-BE49-F238E27FC236}">
                <a16:creationId xmlns:a16="http://schemas.microsoft.com/office/drawing/2014/main" id="{613581CD-3015-7EBA-78A4-2DD6BBCF1531}"/>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3FC9E26-FDB2-B326-0D36-8CA784567962}"/>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207288260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8AFC1E-7DF9-4456-2E80-74313957076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92626BFD-1A8A-4449-A5CD-61BAC2FD6DAA}"/>
              </a:ext>
            </a:extLst>
          </p:cNvPr>
          <p:cNvSpPr>
            <a:spLocks noGrp="1"/>
          </p:cNvSpPr>
          <p:nvPr>
            <p:ph type="dt" sz="half" idx="10"/>
          </p:nvPr>
        </p:nvSpPr>
        <p:spPr/>
        <p:txBody>
          <a:bodyPr/>
          <a:lstStyle/>
          <a:p>
            <a:r>
              <a:rPr lang="en-US"/>
              <a:t>6/21/2024</a:t>
            </a:r>
          </a:p>
        </p:txBody>
      </p:sp>
      <p:sp>
        <p:nvSpPr>
          <p:cNvPr id="4" name="Footer Placeholder 3">
            <a:extLst>
              <a:ext uri="{FF2B5EF4-FFF2-40B4-BE49-F238E27FC236}">
                <a16:creationId xmlns:a16="http://schemas.microsoft.com/office/drawing/2014/main" id="{42267EB6-FFE5-4C05-C505-4F7DE2D12FF4}"/>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E2CA4395-B952-6D3D-C19E-8E6D8D9E1EDE}"/>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13341957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83142752-D3A8-5167-1A83-8809087C99F6}"/>
              </a:ext>
            </a:extLst>
          </p:cNvPr>
          <p:cNvSpPr>
            <a:spLocks noGrp="1"/>
          </p:cNvSpPr>
          <p:nvPr>
            <p:ph type="dt" sz="half" idx="10"/>
          </p:nvPr>
        </p:nvSpPr>
        <p:spPr/>
        <p:txBody>
          <a:bodyPr/>
          <a:lstStyle/>
          <a:p>
            <a:r>
              <a:rPr lang="en-US"/>
              <a:t>6/21/2024</a:t>
            </a:r>
          </a:p>
        </p:txBody>
      </p:sp>
      <p:sp>
        <p:nvSpPr>
          <p:cNvPr id="3" name="Footer Placeholder 2">
            <a:extLst>
              <a:ext uri="{FF2B5EF4-FFF2-40B4-BE49-F238E27FC236}">
                <a16:creationId xmlns:a16="http://schemas.microsoft.com/office/drawing/2014/main" id="{BB2E253F-20C7-635B-4A3A-7E19A8DF10F9}"/>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D1D0BB22-21FF-B271-C48B-1E6DFF903232}"/>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186599185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3FD5B5-C623-08A9-30BE-AAAC91A31B60}"/>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C4F2B0C1-1160-D907-AA92-7BE1E7AF681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B3FEABEE-E3BC-75A4-88C8-65DF4C5AF37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6F79C470-1206-6A3E-FAB8-C6DCC5D43827}"/>
              </a:ext>
            </a:extLst>
          </p:cNvPr>
          <p:cNvSpPr>
            <a:spLocks noGrp="1"/>
          </p:cNvSpPr>
          <p:nvPr>
            <p:ph type="dt" sz="half" idx="10"/>
          </p:nvPr>
        </p:nvSpPr>
        <p:spPr/>
        <p:txBody>
          <a:bodyPr/>
          <a:lstStyle/>
          <a:p>
            <a:r>
              <a:rPr lang="en-US"/>
              <a:t>6/21/2024</a:t>
            </a:r>
          </a:p>
        </p:txBody>
      </p:sp>
      <p:sp>
        <p:nvSpPr>
          <p:cNvPr id="6" name="Footer Placeholder 5">
            <a:extLst>
              <a:ext uri="{FF2B5EF4-FFF2-40B4-BE49-F238E27FC236}">
                <a16:creationId xmlns:a16="http://schemas.microsoft.com/office/drawing/2014/main" id="{390D7EB1-9684-95F6-9E9D-595DB813CA4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5777958-F1F5-D8FD-3B3B-579E0D88CD8C}"/>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12872945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253D20-D799-8725-351A-BE2328753B7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76C4AFF8-57FA-E7CC-BC87-81C23E2F8022}"/>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96734D1A-4E52-8BD3-5EDB-7197A425CD3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92FE601A-9537-7C04-031F-D91F8EFE7347}"/>
              </a:ext>
            </a:extLst>
          </p:cNvPr>
          <p:cNvSpPr>
            <a:spLocks noGrp="1"/>
          </p:cNvSpPr>
          <p:nvPr>
            <p:ph type="dt" sz="half" idx="10"/>
          </p:nvPr>
        </p:nvSpPr>
        <p:spPr/>
        <p:txBody>
          <a:bodyPr/>
          <a:lstStyle/>
          <a:p>
            <a:r>
              <a:rPr lang="en-US"/>
              <a:t>6/21/2024</a:t>
            </a:r>
          </a:p>
        </p:txBody>
      </p:sp>
      <p:sp>
        <p:nvSpPr>
          <p:cNvPr id="6" name="Footer Placeholder 5">
            <a:extLst>
              <a:ext uri="{FF2B5EF4-FFF2-40B4-BE49-F238E27FC236}">
                <a16:creationId xmlns:a16="http://schemas.microsoft.com/office/drawing/2014/main" id="{D554FFB9-CDE6-3153-7068-78F2805D174E}"/>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89A7EE8-973F-B6AB-A343-1CA3EBF824DB}"/>
              </a:ext>
            </a:extLst>
          </p:cNvPr>
          <p:cNvSpPr>
            <a:spLocks noGrp="1"/>
          </p:cNvSpPr>
          <p:nvPr>
            <p:ph type="sldNum" sz="quarter" idx="12"/>
          </p:nvPr>
        </p:nvSpPr>
        <p:spPr/>
        <p:txBody>
          <a:bodyPr/>
          <a:lstStyle/>
          <a:p>
            <a:fld id="{666462A6-EB02-4FFE-898D-82D3D73729C8}" type="slidenum">
              <a:rPr lang="en-US" smtClean="0"/>
              <a:t>‹#›</a:t>
            </a:fld>
            <a:endParaRPr lang="en-US"/>
          </a:p>
        </p:txBody>
      </p:sp>
    </p:spTree>
    <p:extLst>
      <p:ext uri="{BB962C8B-B14F-4D97-AF65-F5344CB8AC3E}">
        <p14:creationId xmlns:p14="http://schemas.microsoft.com/office/powerpoint/2010/main" val="34910268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55225655-077D-E2CB-A6AD-C29A858D254A}"/>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A5C621A0-4DD0-4040-F4DE-88D9ACF8947E}"/>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72F89B3-880D-FD2B-B2B0-9D952C0A051C}"/>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en-US"/>
              <a:t>6/21/2024</a:t>
            </a:r>
          </a:p>
        </p:txBody>
      </p:sp>
      <p:sp>
        <p:nvSpPr>
          <p:cNvPr id="5" name="Footer Placeholder 4">
            <a:extLst>
              <a:ext uri="{FF2B5EF4-FFF2-40B4-BE49-F238E27FC236}">
                <a16:creationId xmlns:a16="http://schemas.microsoft.com/office/drawing/2014/main" id="{B3DE3E37-BF87-970C-BE01-C6D7994C637B}"/>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F0131624-637A-DF8B-A6C2-0B6358909E51}"/>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66462A6-EB02-4FFE-898D-82D3D73729C8}" type="slidenum">
              <a:rPr lang="en-US" smtClean="0"/>
              <a:t>‹#›</a:t>
            </a:fld>
            <a:endParaRPr lang="en-US"/>
          </a:p>
        </p:txBody>
      </p:sp>
    </p:spTree>
    <p:extLst>
      <p:ext uri="{BB962C8B-B14F-4D97-AF65-F5344CB8AC3E}">
        <p14:creationId xmlns:p14="http://schemas.microsoft.com/office/powerpoint/2010/main" val="176239875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3A749F-2685-4A40-14DB-C2CBE3BEAE8C}"/>
              </a:ext>
            </a:extLst>
          </p:cNvPr>
          <p:cNvSpPr>
            <a:spLocks noGrp="1"/>
          </p:cNvSpPr>
          <p:nvPr>
            <p:ph type="ctrTitle"/>
          </p:nvPr>
        </p:nvSpPr>
        <p:spPr>
          <a:xfrm>
            <a:off x="1524000" y="-4314"/>
            <a:ext cx="9144000" cy="2387600"/>
          </a:xfrm>
        </p:spPr>
        <p:txBody>
          <a:bodyPr>
            <a:normAutofit/>
          </a:bodyPr>
          <a:lstStyle/>
          <a:p>
            <a:r>
              <a:rPr lang="en-US" sz="4400" dirty="0">
                <a:solidFill>
                  <a:schemeClr val="accent5">
                    <a:lumMod val="75000"/>
                  </a:schemeClr>
                </a:solidFill>
              </a:rPr>
              <a:t>EPA ORD Research Related to Air Pollution in the Great Lakes Region</a:t>
            </a:r>
          </a:p>
        </p:txBody>
      </p:sp>
      <p:sp>
        <p:nvSpPr>
          <p:cNvPr id="3" name="Subtitle 2">
            <a:extLst>
              <a:ext uri="{FF2B5EF4-FFF2-40B4-BE49-F238E27FC236}">
                <a16:creationId xmlns:a16="http://schemas.microsoft.com/office/drawing/2014/main" id="{EFDAF525-45C8-50E6-6DD7-1B4982B0EDEB}"/>
              </a:ext>
            </a:extLst>
          </p:cNvPr>
          <p:cNvSpPr>
            <a:spLocks noGrp="1"/>
          </p:cNvSpPr>
          <p:nvPr>
            <p:ph type="subTitle" idx="1"/>
          </p:nvPr>
        </p:nvSpPr>
        <p:spPr>
          <a:xfrm>
            <a:off x="1524000" y="2475361"/>
            <a:ext cx="9144000" cy="1655762"/>
          </a:xfrm>
        </p:spPr>
        <p:txBody>
          <a:bodyPr/>
          <a:lstStyle/>
          <a:p>
            <a:r>
              <a:rPr lang="en-US" dirty="0"/>
              <a:t>July 2024</a:t>
            </a:r>
          </a:p>
          <a:p>
            <a:endParaRPr lang="en-US" dirty="0"/>
          </a:p>
        </p:txBody>
      </p:sp>
      <p:sp>
        <p:nvSpPr>
          <p:cNvPr id="5" name="Slide Number Placeholder 4">
            <a:extLst>
              <a:ext uri="{FF2B5EF4-FFF2-40B4-BE49-F238E27FC236}">
                <a16:creationId xmlns:a16="http://schemas.microsoft.com/office/drawing/2014/main" id="{28EE1438-265B-2255-2D35-93EB190F4396}"/>
              </a:ext>
            </a:extLst>
          </p:cNvPr>
          <p:cNvSpPr>
            <a:spLocks noGrp="1"/>
          </p:cNvSpPr>
          <p:nvPr>
            <p:ph type="sldNum" sz="quarter" idx="12"/>
          </p:nvPr>
        </p:nvSpPr>
        <p:spPr/>
        <p:txBody>
          <a:bodyPr/>
          <a:lstStyle/>
          <a:p>
            <a:fld id="{666462A6-EB02-4FFE-898D-82D3D73729C8}" type="slidenum">
              <a:rPr lang="en-US" smtClean="0"/>
              <a:t>1</a:t>
            </a:fld>
            <a:endParaRPr lang="en-US"/>
          </a:p>
        </p:txBody>
      </p:sp>
      <p:sp>
        <p:nvSpPr>
          <p:cNvPr id="4" name="TextBox 3">
            <a:extLst>
              <a:ext uri="{FF2B5EF4-FFF2-40B4-BE49-F238E27FC236}">
                <a16:creationId xmlns:a16="http://schemas.microsoft.com/office/drawing/2014/main" id="{A5ECC1C4-68FB-E301-10CD-031F92E5C723}"/>
              </a:ext>
            </a:extLst>
          </p:cNvPr>
          <p:cNvSpPr txBox="1"/>
          <p:nvPr/>
        </p:nvSpPr>
        <p:spPr>
          <a:xfrm>
            <a:off x="3796540" y="6356350"/>
            <a:ext cx="4598920" cy="261610"/>
          </a:xfrm>
          <a:prstGeom prst="rect">
            <a:avLst/>
          </a:prstGeom>
          <a:noFill/>
        </p:spPr>
        <p:txBody>
          <a:bodyPr wrap="square" rtlCol="0">
            <a:spAutoFit/>
          </a:bodyPr>
          <a:lstStyle/>
          <a:p>
            <a:pPr algn="ctr"/>
            <a:r>
              <a:rPr lang="en-US" sz="1100" dirty="0"/>
              <a:t>https://www.shipwreckexplorers.com/great-lakes-facts/</a:t>
            </a:r>
          </a:p>
        </p:txBody>
      </p:sp>
      <p:pic>
        <p:nvPicPr>
          <p:cNvPr id="6" name="Picture 5">
            <a:extLst>
              <a:ext uri="{FF2B5EF4-FFF2-40B4-BE49-F238E27FC236}">
                <a16:creationId xmlns:a16="http://schemas.microsoft.com/office/drawing/2014/main" id="{64FDEF35-BD90-5342-B577-CF1BF4601B8D}"/>
              </a:ext>
            </a:extLst>
          </p:cNvPr>
          <p:cNvPicPr>
            <a:picLocks noChangeAspect="1"/>
          </p:cNvPicPr>
          <p:nvPr/>
        </p:nvPicPr>
        <p:blipFill>
          <a:blip r:embed="rId2"/>
          <a:stretch>
            <a:fillRect/>
          </a:stretch>
        </p:blipFill>
        <p:spPr>
          <a:xfrm>
            <a:off x="2438400" y="3114948"/>
            <a:ext cx="7315200" cy="3248025"/>
          </a:xfrm>
          <a:prstGeom prst="rect">
            <a:avLst/>
          </a:prstGeom>
        </p:spPr>
      </p:pic>
    </p:spTree>
    <p:extLst>
      <p:ext uri="{BB962C8B-B14F-4D97-AF65-F5344CB8AC3E}">
        <p14:creationId xmlns:p14="http://schemas.microsoft.com/office/powerpoint/2010/main" val="275645282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B99D194-A25A-991C-1DBD-E95376121269}"/>
              </a:ext>
            </a:extLst>
          </p:cNvPr>
          <p:cNvSpPr>
            <a:spLocks noGrp="1"/>
          </p:cNvSpPr>
          <p:nvPr>
            <p:ph type="title"/>
          </p:nvPr>
        </p:nvSpPr>
        <p:spPr/>
        <p:txBody>
          <a:bodyPr>
            <a:normAutofit/>
          </a:bodyPr>
          <a:lstStyle/>
          <a:p>
            <a:r>
              <a:rPr lang="en-US" sz="3600" dirty="0">
                <a:solidFill>
                  <a:srgbClr val="0070C0"/>
                </a:solidFill>
              </a:rPr>
              <a:t>Policy Concerns in the Great Lakes Region</a:t>
            </a:r>
          </a:p>
        </p:txBody>
      </p:sp>
      <p:sp>
        <p:nvSpPr>
          <p:cNvPr id="3" name="Content Placeholder 2">
            <a:extLst>
              <a:ext uri="{FF2B5EF4-FFF2-40B4-BE49-F238E27FC236}">
                <a16:creationId xmlns:a16="http://schemas.microsoft.com/office/drawing/2014/main" id="{ED75D508-8901-E6F4-DE00-44B9832E441C}"/>
              </a:ext>
            </a:extLst>
          </p:cNvPr>
          <p:cNvSpPr>
            <a:spLocks noGrp="1"/>
          </p:cNvSpPr>
          <p:nvPr>
            <p:ph idx="1"/>
          </p:nvPr>
        </p:nvSpPr>
        <p:spPr/>
        <p:txBody>
          <a:bodyPr>
            <a:normAutofit fontScale="85000" lnSpcReduction="20000"/>
          </a:bodyPr>
          <a:lstStyle/>
          <a:p>
            <a:r>
              <a:rPr lang="en-US" dirty="0"/>
              <a:t>Michigan specifically requested ORD investigate inconsistencies between model predictions of O3 and ambient data over time at monitors currently exceeding the O3 NAAQS on the eastern shore of Lake Michigan</a:t>
            </a:r>
          </a:p>
          <a:p>
            <a:pPr lvl="1"/>
            <a:r>
              <a:rPr lang="en-US" dirty="0"/>
              <a:t>Michigan’s concerns are not unique; many areas are having similar issues where models (CMAQ and </a:t>
            </a:r>
            <a:r>
              <a:rPr lang="en-US" dirty="0" err="1"/>
              <a:t>CAMx</a:t>
            </a:r>
            <a:r>
              <a:rPr lang="en-US" dirty="0"/>
              <a:t>) predict O3 levels below the NAAQS while monitored levels remain above the NAAQS</a:t>
            </a:r>
          </a:p>
          <a:p>
            <a:pPr lvl="1"/>
            <a:r>
              <a:rPr lang="en-US" dirty="0"/>
              <a:t>This suggests the problem is with a ubiquitous emissions sector, most likely mobile (onroad and nonroad)</a:t>
            </a:r>
          </a:p>
          <a:p>
            <a:pPr lvl="1"/>
            <a:r>
              <a:rPr lang="en-US" dirty="0"/>
              <a:t>EPA’s emission models for onroad and nonroad predict large year-to-year decreases in emissions while measurements suggest NOX and VOC have not decreased in recent years</a:t>
            </a:r>
          </a:p>
          <a:p>
            <a:pPr lvl="1"/>
            <a:r>
              <a:rPr lang="en-US" dirty="0"/>
              <a:t>Modest onroad emission reductions related to technology implementation and fleet turnover may be offset by increased vehicle miles traveled or increased emissions related to intermodal activity driven by changing consumer habits</a:t>
            </a:r>
          </a:p>
          <a:p>
            <a:r>
              <a:rPr lang="en-US" dirty="0"/>
              <a:t>Need exists to leverage ongoing research and where needed initiate new efforts related to modeling and measurements to b</a:t>
            </a:r>
            <a:r>
              <a:rPr lang="en-US" sz="2800" dirty="0"/>
              <a:t>etter understand sources and processes important for O3 formation in the Great Lakes Region</a:t>
            </a:r>
          </a:p>
          <a:p>
            <a:endParaRPr lang="en-US" dirty="0"/>
          </a:p>
          <a:p>
            <a:endParaRPr lang="en-US" sz="2800" dirty="0"/>
          </a:p>
          <a:p>
            <a:endParaRPr lang="en-US" dirty="0"/>
          </a:p>
        </p:txBody>
      </p:sp>
      <p:sp>
        <p:nvSpPr>
          <p:cNvPr id="5" name="Slide Number Placeholder 4">
            <a:extLst>
              <a:ext uri="{FF2B5EF4-FFF2-40B4-BE49-F238E27FC236}">
                <a16:creationId xmlns:a16="http://schemas.microsoft.com/office/drawing/2014/main" id="{04D80D46-3D17-F2E8-7F5A-1C4968D9B418}"/>
              </a:ext>
            </a:extLst>
          </p:cNvPr>
          <p:cNvSpPr>
            <a:spLocks noGrp="1"/>
          </p:cNvSpPr>
          <p:nvPr>
            <p:ph type="sldNum" sz="quarter" idx="12"/>
          </p:nvPr>
        </p:nvSpPr>
        <p:spPr/>
        <p:txBody>
          <a:bodyPr/>
          <a:lstStyle/>
          <a:p>
            <a:fld id="{666462A6-EB02-4FFE-898D-82D3D73729C8}" type="slidenum">
              <a:rPr lang="en-US" smtClean="0"/>
              <a:t>2</a:t>
            </a:fld>
            <a:endParaRPr lang="en-US"/>
          </a:p>
        </p:txBody>
      </p:sp>
    </p:spTree>
    <p:extLst>
      <p:ext uri="{BB962C8B-B14F-4D97-AF65-F5344CB8AC3E}">
        <p14:creationId xmlns:p14="http://schemas.microsoft.com/office/powerpoint/2010/main" val="303220131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a:extLst>
              <a:ext uri="{FF2B5EF4-FFF2-40B4-BE49-F238E27FC236}">
                <a16:creationId xmlns:a16="http://schemas.microsoft.com/office/drawing/2014/main" id="{F6DEAEC8-DE1B-7A50-89F6-8AC5AE3033BB}"/>
              </a:ext>
            </a:extLst>
          </p:cNvPr>
          <p:cNvSpPr>
            <a:spLocks noGrp="1"/>
          </p:cNvSpPr>
          <p:nvPr>
            <p:ph type="title"/>
          </p:nvPr>
        </p:nvSpPr>
        <p:spPr/>
        <p:txBody>
          <a:bodyPr>
            <a:noAutofit/>
          </a:bodyPr>
          <a:lstStyle/>
          <a:p>
            <a:r>
              <a:rPr lang="en-US" sz="3200" dirty="0">
                <a:solidFill>
                  <a:schemeClr val="accent5">
                    <a:lumMod val="75000"/>
                  </a:schemeClr>
                </a:solidFill>
              </a:rPr>
              <a:t>Ongoing/planned meteorology, deposition, chemistry related efforts</a:t>
            </a:r>
          </a:p>
        </p:txBody>
      </p:sp>
      <p:sp>
        <p:nvSpPr>
          <p:cNvPr id="7" name="Content Placeholder 6">
            <a:extLst>
              <a:ext uri="{FF2B5EF4-FFF2-40B4-BE49-F238E27FC236}">
                <a16:creationId xmlns:a16="http://schemas.microsoft.com/office/drawing/2014/main" id="{18A81F06-884F-AFDE-C9D8-76E449BA6AA6}"/>
              </a:ext>
            </a:extLst>
          </p:cNvPr>
          <p:cNvSpPr>
            <a:spLocks noGrp="1"/>
          </p:cNvSpPr>
          <p:nvPr>
            <p:ph idx="1"/>
          </p:nvPr>
        </p:nvSpPr>
        <p:spPr/>
        <p:txBody>
          <a:bodyPr>
            <a:normAutofit fontScale="92500" lnSpcReduction="10000"/>
          </a:bodyPr>
          <a:lstStyle/>
          <a:p>
            <a:r>
              <a:rPr lang="en-US" sz="2200" dirty="0"/>
              <a:t>New multi-scale application of WRF for the 2017 LMOS period</a:t>
            </a:r>
          </a:p>
          <a:p>
            <a:r>
              <a:rPr lang="en-US" sz="2200" dirty="0"/>
              <a:t>New hemispheric and continental scale CMAQ simulations with aerosol nitrate photolysis for 2017 to look at potential for increased regional O3</a:t>
            </a:r>
          </a:p>
          <a:p>
            <a:r>
              <a:rPr lang="en-US" sz="2200" dirty="0">
                <a:effectLst/>
                <a:latin typeface="Calibri" panose="020F0502020204030204" pitchFamily="34" charset="0"/>
                <a:ea typeface="Calibri" panose="020F0502020204030204" pitchFamily="34" charset="0"/>
              </a:rPr>
              <a:t>Use detailed chemistry measurements from 2023 AGES+ measurement campaigns to assess local and regional ozone production with CRACMM</a:t>
            </a:r>
          </a:p>
          <a:p>
            <a:pPr lvl="1"/>
            <a:r>
              <a:rPr lang="en-US" sz="1800" dirty="0"/>
              <a:t>New collaborative effort with academic groups (Dan Horton; Northwestern and Dan Goldberg; GWU) and LADCO on fine scale (~1 km) modeling for Chicago to examine the impacts of heavy-duty trucks and intermodal facilities </a:t>
            </a:r>
          </a:p>
          <a:p>
            <a:r>
              <a:rPr lang="en-US" sz="2200" dirty="0"/>
              <a:t>Model evaluation at upwind CASTNET/rural sites</a:t>
            </a:r>
          </a:p>
          <a:p>
            <a:pPr lvl="1"/>
            <a:r>
              <a:rPr lang="en-US" sz="1800" dirty="0"/>
              <a:t>EPA oxidized nitrogen gas measurements made during 2023 and 2024</a:t>
            </a:r>
          </a:p>
          <a:p>
            <a:pPr lvl="2"/>
            <a:r>
              <a:rPr lang="en-US" sz="1400" dirty="0"/>
              <a:t>ACE.406.1.4 "Characterizing regional surface ozone in north-Central US with emphasis on assisting downwind regions in nonattainment of ozone NAAQS" Valin, Lukas </a:t>
            </a:r>
          </a:p>
          <a:p>
            <a:pPr lvl="1"/>
            <a:r>
              <a:rPr lang="en-US" sz="1800" dirty="0"/>
              <a:t>Evaluate CMAQ predicted O3 flux using field study measurements at Bondville, Illinois in 2023 and 2024 </a:t>
            </a:r>
          </a:p>
          <a:p>
            <a:r>
              <a:rPr lang="en-US" sz="2200" dirty="0"/>
              <a:t>Looking more closely at trends in emissions, ambient (in-situ), and remotely sensed pollutants (O3, NOX, VOC) in the region</a:t>
            </a:r>
          </a:p>
          <a:p>
            <a:endParaRPr lang="en-US" sz="2200" dirty="0"/>
          </a:p>
          <a:p>
            <a:endParaRPr lang="en-US" sz="2400" dirty="0"/>
          </a:p>
          <a:p>
            <a:endParaRPr lang="en-US" dirty="0"/>
          </a:p>
        </p:txBody>
      </p:sp>
      <p:sp>
        <p:nvSpPr>
          <p:cNvPr id="5" name="Slide Number Placeholder 4">
            <a:extLst>
              <a:ext uri="{FF2B5EF4-FFF2-40B4-BE49-F238E27FC236}">
                <a16:creationId xmlns:a16="http://schemas.microsoft.com/office/drawing/2014/main" id="{92D0C2E9-49AC-8B6A-B0B2-FBD8836BBA32}"/>
              </a:ext>
            </a:extLst>
          </p:cNvPr>
          <p:cNvSpPr>
            <a:spLocks noGrp="1"/>
          </p:cNvSpPr>
          <p:nvPr>
            <p:ph type="sldNum" sz="quarter" idx="12"/>
          </p:nvPr>
        </p:nvSpPr>
        <p:spPr/>
        <p:txBody>
          <a:bodyPr/>
          <a:lstStyle/>
          <a:p>
            <a:fld id="{666462A6-EB02-4FFE-898D-82D3D73729C8}" type="slidenum">
              <a:rPr lang="en-US" smtClean="0"/>
              <a:t>3</a:t>
            </a:fld>
            <a:endParaRPr lang="en-US"/>
          </a:p>
        </p:txBody>
      </p:sp>
    </p:spTree>
    <p:extLst>
      <p:ext uri="{BB962C8B-B14F-4D97-AF65-F5344CB8AC3E}">
        <p14:creationId xmlns:p14="http://schemas.microsoft.com/office/powerpoint/2010/main" val="194208426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E5BF413-1EF4-77CF-CFA5-BE642AC3E5FF}"/>
              </a:ext>
            </a:extLst>
          </p:cNvPr>
          <p:cNvSpPr>
            <a:spLocks noGrp="1"/>
          </p:cNvSpPr>
          <p:nvPr>
            <p:ph type="title"/>
          </p:nvPr>
        </p:nvSpPr>
        <p:spPr/>
        <p:txBody>
          <a:bodyPr>
            <a:normAutofit/>
          </a:bodyPr>
          <a:lstStyle/>
          <a:p>
            <a:r>
              <a:rPr lang="en-US" sz="3200" dirty="0">
                <a:solidFill>
                  <a:srgbClr val="0070C0"/>
                </a:solidFill>
              </a:rPr>
              <a:t>Other ongoing collaborative efforts</a:t>
            </a:r>
          </a:p>
        </p:txBody>
      </p:sp>
      <p:sp>
        <p:nvSpPr>
          <p:cNvPr id="3" name="Content Placeholder 2">
            <a:extLst>
              <a:ext uri="{FF2B5EF4-FFF2-40B4-BE49-F238E27FC236}">
                <a16:creationId xmlns:a16="http://schemas.microsoft.com/office/drawing/2014/main" id="{0778CF2E-3597-F920-FDF6-6AFBD054FCBC}"/>
              </a:ext>
            </a:extLst>
          </p:cNvPr>
          <p:cNvSpPr>
            <a:spLocks noGrp="1"/>
          </p:cNvSpPr>
          <p:nvPr>
            <p:ph idx="1"/>
          </p:nvPr>
        </p:nvSpPr>
        <p:spPr/>
        <p:txBody>
          <a:bodyPr>
            <a:normAutofit/>
          </a:bodyPr>
          <a:lstStyle/>
          <a:p>
            <a:r>
              <a:rPr lang="en-US" sz="2000" dirty="0"/>
              <a:t>Ongoing discussions/collaborations with LADCO and Wisconsin DNR regarding PAMS enhanced monitoring</a:t>
            </a:r>
          </a:p>
          <a:p>
            <a:r>
              <a:rPr lang="en-US" sz="2000" dirty="0"/>
              <a:t>Potential to do new measurements at a downwind site along the eastern shore of Lake Michigan in collaboration with Michigan EGLE and NOAA Great Lakes Research Center (unfunded)</a:t>
            </a:r>
          </a:p>
          <a:p>
            <a:pPr lvl="1"/>
            <a:r>
              <a:rPr lang="en-US" sz="1600" dirty="0"/>
              <a:t>ACE.406.1.3 “Air Quality in U.S. Megacities” Valin, Lukas</a:t>
            </a:r>
          </a:p>
          <a:p>
            <a:endParaRPr lang="en-US" sz="2000" dirty="0"/>
          </a:p>
          <a:p>
            <a:r>
              <a:rPr lang="en-US" sz="2000" dirty="0"/>
              <a:t>Collaboration with Region 7 staff looking at sources of O3 in St. Louis and springtime O3 in the central plains</a:t>
            </a:r>
          </a:p>
          <a:p>
            <a:r>
              <a:rPr lang="en-US" sz="2000" dirty="0"/>
              <a:t>Collaboration with Environment and Climate Change Canada (ECCC) modeling O3 in southern Ontario and southeast Michigan (MOOSE field study 2021) </a:t>
            </a:r>
          </a:p>
          <a:p>
            <a:endParaRPr lang="en-US" sz="2200" dirty="0"/>
          </a:p>
          <a:p>
            <a:endParaRPr lang="en-US" dirty="0"/>
          </a:p>
          <a:p>
            <a:endParaRPr lang="en-US" sz="2800" dirty="0"/>
          </a:p>
          <a:p>
            <a:endParaRPr lang="en-US" dirty="0"/>
          </a:p>
        </p:txBody>
      </p:sp>
      <p:sp>
        <p:nvSpPr>
          <p:cNvPr id="4" name="Slide Number Placeholder 3">
            <a:extLst>
              <a:ext uri="{FF2B5EF4-FFF2-40B4-BE49-F238E27FC236}">
                <a16:creationId xmlns:a16="http://schemas.microsoft.com/office/drawing/2014/main" id="{C8BC4802-CD88-3BFC-2550-1F6C16DAAAB8}"/>
              </a:ext>
            </a:extLst>
          </p:cNvPr>
          <p:cNvSpPr>
            <a:spLocks noGrp="1"/>
          </p:cNvSpPr>
          <p:nvPr>
            <p:ph type="sldNum" sz="quarter" idx="12"/>
          </p:nvPr>
        </p:nvSpPr>
        <p:spPr/>
        <p:txBody>
          <a:bodyPr/>
          <a:lstStyle/>
          <a:p>
            <a:fld id="{666462A6-EB02-4FFE-898D-82D3D73729C8}" type="slidenum">
              <a:rPr lang="en-US" smtClean="0"/>
              <a:t>4</a:t>
            </a:fld>
            <a:endParaRPr lang="en-US"/>
          </a:p>
        </p:txBody>
      </p:sp>
    </p:spTree>
    <p:extLst>
      <p:ext uri="{BB962C8B-B14F-4D97-AF65-F5344CB8AC3E}">
        <p14:creationId xmlns:p14="http://schemas.microsoft.com/office/powerpoint/2010/main" val="326018671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4B5BEA-B5E1-7DD1-CCC0-848422199B20}"/>
              </a:ext>
            </a:extLst>
          </p:cNvPr>
          <p:cNvSpPr>
            <a:spLocks noGrp="1"/>
          </p:cNvSpPr>
          <p:nvPr>
            <p:ph type="title"/>
          </p:nvPr>
        </p:nvSpPr>
        <p:spPr/>
        <p:txBody>
          <a:bodyPr>
            <a:normAutofit/>
          </a:bodyPr>
          <a:lstStyle/>
          <a:p>
            <a:r>
              <a:rPr lang="en-US" sz="3200" dirty="0">
                <a:solidFill>
                  <a:schemeClr val="accent5">
                    <a:lumMod val="75000"/>
                  </a:schemeClr>
                </a:solidFill>
              </a:rPr>
              <a:t>CMAQ transition from WRF to MPAS</a:t>
            </a:r>
          </a:p>
        </p:txBody>
      </p:sp>
      <p:sp>
        <p:nvSpPr>
          <p:cNvPr id="3" name="Content Placeholder 2">
            <a:extLst>
              <a:ext uri="{FF2B5EF4-FFF2-40B4-BE49-F238E27FC236}">
                <a16:creationId xmlns:a16="http://schemas.microsoft.com/office/drawing/2014/main" id="{0943DB5E-8E67-8CFE-9C76-764D664E73EF}"/>
              </a:ext>
            </a:extLst>
          </p:cNvPr>
          <p:cNvSpPr>
            <a:spLocks noGrp="1"/>
          </p:cNvSpPr>
          <p:nvPr>
            <p:ph idx="1"/>
          </p:nvPr>
        </p:nvSpPr>
        <p:spPr>
          <a:xfrm>
            <a:off x="838200" y="1825625"/>
            <a:ext cx="10515600" cy="4667250"/>
          </a:xfrm>
        </p:spPr>
        <p:txBody>
          <a:bodyPr>
            <a:normAutofit/>
          </a:bodyPr>
          <a:lstStyle/>
          <a:p>
            <a:r>
              <a:rPr lang="en-US" sz="2000" dirty="0"/>
              <a:t>Ongoing and planned modeling and measurement efforts for the Great Lakes region provide an opportunity to evaluate MPAS/CMAQ and illustrate how that system could more efficiently address multiscale and multipollutant air quality problems</a:t>
            </a:r>
          </a:p>
          <a:p>
            <a:pPr lvl="1"/>
            <a:r>
              <a:rPr lang="en-US" sz="1800" dirty="0"/>
              <a:t>Persistent high O3 in the Great Lakes region is related to multi-scale emissions sources (local to continental) and complicated by the complex meteorological interactions at land-lake interfaces</a:t>
            </a:r>
          </a:p>
          <a:p>
            <a:pPr lvl="1"/>
            <a:r>
              <a:rPr lang="en-US" sz="1800" dirty="0"/>
              <a:t>Anticipate additional multiscale modeling needs in this region for new PM2.5 nonattainment areas</a:t>
            </a:r>
          </a:p>
          <a:p>
            <a:r>
              <a:rPr lang="en-US" sz="2000" dirty="0"/>
              <a:t>Initial efforts would use interpolated MPAS meteorology as an input to existing CMAQ modeling platform (similar to using WRF with MCIP)</a:t>
            </a:r>
          </a:p>
          <a:p>
            <a:pPr lvl="1"/>
            <a:r>
              <a:rPr lang="en-US" sz="1600" dirty="0"/>
              <a:t>MPAS/CMAQ would be compared to multi-scale predictions from the WRF/CMAQ system, routine measurements, and special field measurements available for the region</a:t>
            </a:r>
          </a:p>
          <a:p>
            <a:r>
              <a:rPr lang="en-US" sz="2000" dirty="0"/>
              <a:t>Subsequent efforts would apply MPAS coupled with CMAQ</a:t>
            </a:r>
          </a:p>
          <a:p>
            <a:pPr lvl="1"/>
            <a:r>
              <a:rPr lang="en-US" sz="1600" dirty="0"/>
              <a:t>Longer term effort would consider how MPAS/CMAQ may afford some efficiency in modeling the many spatial scales and disparate source/receptor areas important for capturing air pollution in the Great Lakes region</a:t>
            </a:r>
          </a:p>
        </p:txBody>
      </p:sp>
      <p:sp>
        <p:nvSpPr>
          <p:cNvPr id="4" name="Slide Number Placeholder 3">
            <a:extLst>
              <a:ext uri="{FF2B5EF4-FFF2-40B4-BE49-F238E27FC236}">
                <a16:creationId xmlns:a16="http://schemas.microsoft.com/office/drawing/2014/main" id="{7983C041-33F1-5804-C059-67FBBD9F8A4B}"/>
              </a:ext>
            </a:extLst>
          </p:cNvPr>
          <p:cNvSpPr>
            <a:spLocks noGrp="1"/>
          </p:cNvSpPr>
          <p:nvPr>
            <p:ph type="sldNum" sz="quarter" idx="12"/>
          </p:nvPr>
        </p:nvSpPr>
        <p:spPr/>
        <p:txBody>
          <a:bodyPr/>
          <a:lstStyle/>
          <a:p>
            <a:fld id="{666462A6-EB02-4FFE-898D-82D3D73729C8}" type="slidenum">
              <a:rPr lang="en-US" smtClean="0"/>
              <a:t>5</a:t>
            </a:fld>
            <a:endParaRPr lang="en-US"/>
          </a:p>
        </p:txBody>
      </p:sp>
    </p:spTree>
    <p:extLst>
      <p:ext uri="{BB962C8B-B14F-4D97-AF65-F5344CB8AC3E}">
        <p14:creationId xmlns:p14="http://schemas.microsoft.com/office/powerpoint/2010/main" val="245266797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403</TotalTime>
  <Words>675</Words>
  <Application>Microsoft Office PowerPoint</Application>
  <PresentationFormat>Widescreen</PresentationFormat>
  <Paragraphs>44</Paragraphs>
  <Slides>5</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5</vt:i4>
      </vt:variant>
    </vt:vector>
  </HeadingPairs>
  <TitlesOfParts>
    <vt:vector size="9" baseType="lpstr">
      <vt:lpstr>Arial</vt:lpstr>
      <vt:lpstr>Calibri</vt:lpstr>
      <vt:lpstr>Calibri Light</vt:lpstr>
      <vt:lpstr>Office Theme</vt:lpstr>
      <vt:lpstr>EPA ORD Research Related to Air Pollution in the Great Lakes Region</vt:lpstr>
      <vt:lpstr>Policy Concerns in the Great Lakes Region</vt:lpstr>
      <vt:lpstr>Ongoing/planned meteorology, deposition, chemistry related efforts</vt:lpstr>
      <vt:lpstr>Other ongoing collaborative efforts</vt:lpstr>
      <vt:lpstr>CMAQ transition from WRF to MPAS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Baker, Kirk</dc:creator>
  <cp:lastModifiedBy>Baker, Kirk</cp:lastModifiedBy>
  <cp:revision>1</cp:revision>
  <dcterms:created xsi:type="dcterms:W3CDTF">2024-06-14T12:54:23Z</dcterms:created>
  <dcterms:modified xsi:type="dcterms:W3CDTF">2024-07-17T05:00:40Z</dcterms:modified>
</cp:coreProperties>
</file>

<file path=docProps/thumbnail.jpeg>
</file>